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diagrams/layout4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0" r:id="rId10"/>
    <p:sldId id="261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278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29C9BA-0EF3-4813-8830-44B4ED50648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74C06C3-0965-40FD-9F38-5DF79CAEDC03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900" dirty="0" smtClean="0">
            <a:solidFill>
              <a:schemeClr val="accent1">
                <a:lumMod val="50000"/>
              </a:schemeClr>
            </a:solidFill>
            <a:effectLst/>
            <a:latin typeface="Monotype Corsiva" pitchFamily="66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200" dirty="0" smtClean="0">
              <a:solidFill>
                <a:schemeClr val="bg1"/>
              </a:solidFill>
              <a:effectLst/>
              <a:latin typeface="Monotype Corsiva" pitchFamily="66" charset="0"/>
            </a:rPr>
            <a:t>Беседы по его содержанию</a:t>
          </a:r>
          <a:r>
            <a:rPr lang="ru-RU" sz="1900" dirty="0" smtClean="0">
              <a:solidFill>
                <a:schemeClr val="bg1"/>
              </a:solidFill>
              <a:effectLst/>
              <a:latin typeface="Monotype Corsiva" pitchFamily="66" charset="0"/>
            </a:rPr>
            <a:t>.</a:t>
          </a:r>
          <a:endParaRPr lang="ru-RU" sz="1900" dirty="0" smtClean="0">
            <a:solidFill>
              <a:schemeClr val="bg1"/>
            </a:solidFill>
          </a:endParaRPr>
        </a:p>
        <a:p>
          <a:pPr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dirty="0"/>
        </a:p>
      </dgm:t>
    </dgm:pt>
    <dgm:pt modelId="{0EF3EBBD-F734-44A6-8EF5-6C29366F3EC4}" type="parTrans" cxnId="{9AF949DC-C6E9-43D1-993C-F2E922190128}">
      <dgm:prSet/>
      <dgm:spPr/>
      <dgm:t>
        <a:bodyPr/>
        <a:lstStyle/>
        <a:p>
          <a:endParaRPr lang="ru-RU"/>
        </a:p>
      </dgm:t>
    </dgm:pt>
    <dgm:pt modelId="{25C983F3-8F57-4759-B0C7-187E32C40B48}" type="sibTrans" cxnId="{9AF949DC-C6E9-43D1-993C-F2E922190128}">
      <dgm:prSet/>
      <dgm:spPr/>
      <dgm:t>
        <a:bodyPr/>
        <a:lstStyle/>
        <a:p>
          <a:endParaRPr lang="ru-RU"/>
        </a:p>
      </dgm:t>
    </dgm:pt>
    <dgm:pt modelId="{FD7EF3B2-ECCB-4860-B60D-A003489D1636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bg1"/>
              </a:solidFill>
              <a:effectLst/>
              <a:latin typeface="Monotype Corsiva" pitchFamily="66" charset="0"/>
            </a:rPr>
            <a:t>Прослушивание аудиозаписи литературных произведений</a:t>
          </a:r>
          <a:endParaRPr lang="ru-RU" sz="2800" dirty="0">
            <a:solidFill>
              <a:schemeClr val="bg1"/>
            </a:solidFill>
          </a:endParaRPr>
        </a:p>
      </dgm:t>
    </dgm:pt>
    <dgm:pt modelId="{BEE52371-BF25-44EF-90B8-0EC755799454}" type="parTrans" cxnId="{E09CAC8B-F116-4EFF-AAEF-ED51DF84E965}">
      <dgm:prSet/>
      <dgm:spPr/>
      <dgm:t>
        <a:bodyPr/>
        <a:lstStyle/>
        <a:p>
          <a:endParaRPr lang="ru-RU"/>
        </a:p>
      </dgm:t>
    </dgm:pt>
    <dgm:pt modelId="{49DBC5B8-7E7A-46DC-9DD7-7B23EC21681A}" type="sibTrans" cxnId="{E09CAC8B-F116-4EFF-AAEF-ED51DF84E965}">
      <dgm:prSet/>
      <dgm:spPr/>
      <dgm:t>
        <a:bodyPr/>
        <a:lstStyle/>
        <a:p>
          <a:endParaRPr lang="ru-RU"/>
        </a:p>
      </dgm:t>
    </dgm:pt>
    <dgm:pt modelId="{DE8BE971-EF25-44F8-A84B-3BD581BFC031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bg1"/>
              </a:solidFill>
              <a:effectLst/>
              <a:latin typeface="Monotype Corsiva" pitchFamily="66" charset="0"/>
            </a:rPr>
            <a:t>Участие в инсценировках, играх-драматизациях</a:t>
          </a:r>
          <a:endParaRPr lang="ru-RU" sz="2800" dirty="0">
            <a:solidFill>
              <a:schemeClr val="bg1"/>
            </a:solidFill>
          </a:endParaRPr>
        </a:p>
      </dgm:t>
    </dgm:pt>
    <dgm:pt modelId="{3D5703D9-5220-4D5C-8DC4-2AE9AEE7DC11}" type="parTrans" cxnId="{90567D77-B086-4FB8-89F4-CF35C1297EB1}">
      <dgm:prSet/>
      <dgm:spPr/>
      <dgm:t>
        <a:bodyPr/>
        <a:lstStyle/>
        <a:p>
          <a:endParaRPr lang="ru-RU"/>
        </a:p>
      </dgm:t>
    </dgm:pt>
    <dgm:pt modelId="{15925697-444F-448F-B8C2-C6E7A52E202D}" type="sibTrans" cxnId="{90567D77-B086-4FB8-89F4-CF35C1297EB1}">
      <dgm:prSet/>
      <dgm:spPr/>
      <dgm:t>
        <a:bodyPr/>
        <a:lstStyle/>
        <a:p>
          <a:endParaRPr lang="ru-RU"/>
        </a:p>
      </dgm:t>
    </dgm:pt>
    <dgm:pt modelId="{2324E2EA-EA96-4975-8252-02AF6AE3EA83}">
      <dgm:prSet custT="1"/>
      <dgm:spPr/>
      <dgm:t>
        <a:bodyPr/>
        <a:lstStyle/>
        <a:p>
          <a:r>
            <a:rPr lang="ru-RU" sz="2800" dirty="0" smtClean="0">
              <a:solidFill>
                <a:schemeClr val="bg1"/>
              </a:solidFill>
              <a:effectLst/>
              <a:latin typeface="Monotype Corsiva" pitchFamily="66" charset="0"/>
            </a:rPr>
            <a:t>Пересказ текста или отрывки из него</a:t>
          </a:r>
          <a:r>
            <a:rPr lang="ru-RU" sz="1900" dirty="0" smtClean="0">
              <a:solidFill>
                <a:schemeClr val="bg1"/>
              </a:solidFill>
              <a:effectLst/>
              <a:latin typeface="Monotype Corsiva" pitchFamily="66" charset="0"/>
            </a:rPr>
            <a:t>.</a:t>
          </a:r>
          <a:endParaRPr lang="ru-RU" sz="1900" dirty="0">
            <a:solidFill>
              <a:schemeClr val="bg1"/>
            </a:solidFill>
          </a:endParaRPr>
        </a:p>
      </dgm:t>
    </dgm:pt>
    <dgm:pt modelId="{348D0A0A-50D0-4B18-A89A-3AA9EF0F963E}" type="parTrans" cxnId="{486ED85E-0D0B-4360-B530-063B8D47B81B}">
      <dgm:prSet/>
      <dgm:spPr/>
      <dgm:t>
        <a:bodyPr/>
        <a:lstStyle/>
        <a:p>
          <a:endParaRPr lang="ru-RU"/>
        </a:p>
      </dgm:t>
    </dgm:pt>
    <dgm:pt modelId="{9A2A9C79-2DC9-45EA-BBE2-79EF8E5EF7C6}" type="sibTrans" cxnId="{486ED85E-0D0B-4360-B530-063B8D47B81B}">
      <dgm:prSet/>
      <dgm:spPr/>
      <dgm:t>
        <a:bodyPr/>
        <a:lstStyle/>
        <a:p>
          <a:endParaRPr lang="ru-RU"/>
        </a:p>
      </dgm:t>
    </dgm:pt>
    <dgm:pt modelId="{5A049EDA-932E-443D-B92C-0F360C07A076}" type="pres">
      <dgm:prSet presAssocID="{E329C9BA-0EF3-4813-8830-44B4ED50648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ED4B424-6D24-4031-96F0-B19E0E0FA7F2}" type="pres">
      <dgm:prSet presAssocID="{174C06C3-0965-40FD-9F38-5DF79CAEDC03}" presName="parentLin" presStyleCnt="0"/>
      <dgm:spPr/>
    </dgm:pt>
    <dgm:pt modelId="{97047441-1A41-4A21-A193-A6B0905B2BED}" type="pres">
      <dgm:prSet presAssocID="{174C06C3-0965-40FD-9F38-5DF79CAEDC03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C459E120-37ED-4102-BFC3-ABF54425DC56}" type="pres">
      <dgm:prSet presAssocID="{174C06C3-0965-40FD-9F38-5DF79CAEDC03}" presName="parentText" presStyleLbl="node1" presStyleIdx="0" presStyleCnt="4" custLinFactNeighborX="-9987" custLinFactNeighborY="516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88E80E-1F6A-4460-A7FF-18478DA03DDC}" type="pres">
      <dgm:prSet presAssocID="{174C06C3-0965-40FD-9F38-5DF79CAEDC03}" presName="negativeSpace" presStyleCnt="0"/>
      <dgm:spPr/>
    </dgm:pt>
    <dgm:pt modelId="{8198A386-02C0-46E7-B54C-2B3564526328}" type="pres">
      <dgm:prSet presAssocID="{174C06C3-0965-40FD-9F38-5DF79CAEDC03}" presName="childText" presStyleLbl="conFgAcc1" presStyleIdx="0" presStyleCnt="4">
        <dgm:presLayoutVars>
          <dgm:bulletEnabled val="1"/>
        </dgm:presLayoutVars>
      </dgm:prSet>
      <dgm:spPr/>
    </dgm:pt>
    <dgm:pt modelId="{3DCB4F7D-28A3-4EA7-B87D-45558A3518D0}" type="pres">
      <dgm:prSet presAssocID="{25C983F3-8F57-4759-B0C7-187E32C40B48}" presName="spaceBetweenRectangles" presStyleCnt="0"/>
      <dgm:spPr/>
    </dgm:pt>
    <dgm:pt modelId="{21014992-8146-4585-88A8-C0BFA7663EBB}" type="pres">
      <dgm:prSet presAssocID="{2324E2EA-EA96-4975-8252-02AF6AE3EA83}" presName="parentLin" presStyleCnt="0"/>
      <dgm:spPr/>
    </dgm:pt>
    <dgm:pt modelId="{BD0C412D-240A-4DF5-B112-9EA5DFB2F6E5}" type="pres">
      <dgm:prSet presAssocID="{2324E2EA-EA96-4975-8252-02AF6AE3EA83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42DBF119-850A-4C74-B794-164F7E96EFBB}" type="pres">
      <dgm:prSet presAssocID="{2324E2EA-EA96-4975-8252-02AF6AE3EA8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D95C20-CC53-4AF1-94C2-8EE7BD54657B}" type="pres">
      <dgm:prSet presAssocID="{2324E2EA-EA96-4975-8252-02AF6AE3EA83}" presName="negativeSpace" presStyleCnt="0"/>
      <dgm:spPr/>
    </dgm:pt>
    <dgm:pt modelId="{E62C1457-ED1A-4E83-8293-4E075CC2862B}" type="pres">
      <dgm:prSet presAssocID="{2324E2EA-EA96-4975-8252-02AF6AE3EA83}" presName="childText" presStyleLbl="conFgAcc1" presStyleIdx="1" presStyleCnt="4">
        <dgm:presLayoutVars>
          <dgm:bulletEnabled val="1"/>
        </dgm:presLayoutVars>
      </dgm:prSet>
      <dgm:spPr/>
    </dgm:pt>
    <dgm:pt modelId="{45212FEB-469D-4DC3-8D92-12AEF2BDD0D8}" type="pres">
      <dgm:prSet presAssocID="{9A2A9C79-2DC9-45EA-BBE2-79EF8E5EF7C6}" presName="spaceBetweenRectangles" presStyleCnt="0"/>
      <dgm:spPr/>
    </dgm:pt>
    <dgm:pt modelId="{79EFF136-C82D-4017-855A-A7431A9D7201}" type="pres">
      <dgm:prSet presAssocID="{FD7EF3B2-ECCB-4860-B60D-A003489D1636}" presName="parentLin" presStyleCnt="0"/>
      <dgm:spPr/>
    </dgm:pt>
    <dgm:pt modelId="{D4581E22-BFDB-4FB8-BF32-A5289728FFB5}" type="pres">
      <dgm:prSet presAssocID="{FD7EF3B2-ECCB-4860-B60D-A003489D1636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46A29B5C-9ACF-4C33-9B19-188BF1ECCA4D}" type="pres">
      <dgm:prSet presAssocID="{FD7EF3B2-ECCB-4860-B60D-A003489D163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DC692A-166E-439C-BBD9-642048C0FE54}" type="pres">
      <dgm:prSet presAssocID="{FD7EF3B2-ECCB-4860-B60D-A003489D1636}" presName="negativeSpace" presStyleCnt="0"/>
      <dgm:spPr/>
    </dgm:pt>
    <dgm:pt modelId="{55C987ED-95AB-4D53-A8E6-3DBFB5AE6832}" type="pres">
      <dgm:prSet presAssocID="{FD7EF3B2-ECCB-4860-B60D-A003489D1636}" presName="childText" presStyleLbl="conFgAcc1" presStyleIdx="2" presStyleCnt="4">
        <dgm:presLayoutVars>
          <dgm:bulletEnabled val="1"/>
        </dgm:presLayoutVars>
      </dgm:prSet>
      <dgm:spPr/>
    </dgm:pt>
    <dgm:pt modelId="{A7F7513F-C57A-4CC8-A397-EF29A88AEE0F}" type="pres">
      <dgm:prSet presAssocID="{49DBC5B8-7E7A-46DC-9DD7-7B23EC21681A}" presName="spaceBetweenRectangles" presStyleCnt="0"/>
      <dgm:spPr/>
    </dgm:pt>
    <dgm:pt modelId="{B5FBB3DC-ECC7-44BD-8D3B-92BFA54865D1}" type="pres">
      <dgm:prSet presAssocID="{DE8BE971-EF25-44F8-A84B-3BD581BFC031}" presName="parentLin" presStyleCnt="0"/>
      <dgm:spPr/>
    </dgm:pt>
    <dgm:pt modelId="{CDBFD504-4FB4-4010-A16D-71A36579EB08}" type="pres">
      <dgm:prSet presAssocID="{DE8BE971-EF25-44F8-A84B-3BD581BFC031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47EE21A6-4958-413B-A1EB-D98461D21968}" type="pres">
      <dgm:prSet presAssocID="{DE8BE971-EF25-44F8-A84B-3BD581BFC03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EFB5E0-7845-498D-A1A8-406B878570D5}" type="pres">
      <dgm:prSet presAssocID="{DE8BE971-EF25-44F8-A84B-3BD581BFC031}" presName="negativeSpace" presStyleCnt="0"/>
      <dgm:spPr/>
    </dgm:pt>
    <dgm:pt modelId="{419652C9-3895-4F67-99AB-DD478D9D7620}" type="pres">
      <dgm:prSet presAssocID="{DE8BE971-EF25-44F8-A84B-3BD581BFC031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047D8D82-0C6F-419E-A492-C9D7166AD097}" type="presOf" srcId="{174C06C3-0965-40FD-9F38-5DF79CAEDC03}" destId="{C459E120-37ED-4102-BFC3-ABF54425DC56}" srcOrd="1" destOrd="0" presId="urn:microsoft.com/office/officeart/2005/8/layout/list1"/>
    <dgm:cxn modelId="{5581982F-ADAA-4B89-9554-A570E1FC382A}" type="presOf" srcId="{FD7EF3B2-ECCB-4860-B60D-A003489D1636}" destId="{D4581E22-BFDB-4FB8-BF32-A5289728FFB5}" srcOrd="0" destOrd="0" presId="urn:microsoft.com/office/officeart/2005/8/layout/list1"/>
    <dgm:cxn modelId="{9D567591-4BBA-46DD-B64D-E58481E5EA71}" type="presOf" srcId="{DE8BE971-EF25-44F8-A84B-3BD581BFC031}" destId="{CDBFD504-4FB4-4010-A16D-71A36579EB08}" srcOrd="0" destOrd="0" presId="urn:microsoft.com/office/officeart/2005/8/layout/list1"/>
    <dgm:cxn modelId="{08D37E94-A57D-4949-8A71-CC8725F9F478}" type="presOf" srcId="{FD7EF3B2-ECCB-4860-B60D-A003489D1636}" destId="{46A29B5C-9ACF-4C33-9B19-188BF1ECCA4D}" srcOrd="1" destOrd="0" presId="urn:microsoft.com/office/officeart/2005/8/layout/list1"/>
    <dgm:cxn modelId="{E09CAC8B-F116-4EFF-AAEF-ED51DF84E965}" srcId="{E329C9BA-0EF3-4813-8830-44B4ED50648B}" destId="{FD7EF3B2-ECCB-4860-B60D-A003489D1636}" srcOrd="2" destOrd="0" parTransId="{BEE52371-BF25-44EF-90B8-0EC755799454}" sibTransId="{49DBC5B8-7E7A-46DC-9DD7-7B23EC21681A}"/>
    <dgm:cxn modelId="{90567D77-B086-4FB8-89F4-CF35C1297EB1}" srcId="{E329C9BA-0EF3-4813-8830-44B4ED50648B}" destId="{DE8BE971-EF25-44F8-A84B-3BD581BFC031}" srcOrd="3" destOrd="0" parTransId="{3D5703D9-5220-4D5C-8DC4-2AE9AEE7DC11}" sibTransId="{15925697-444F-448F-B8C2-C6E7A52E202D}"/>
    <dgm:cxn modelId="{486ED85E-0D0B-4360-B530-063B8D47B81B}" srcId="{E329C9BA-0EF3-4813-8830-44B4ED50648B}" destId="{2324E2EA-EA96-4975-8252-02AF6AE3EA83}" srcOrd="1" destOrd="0" parTransId="{348D0A0A-50D0-4B18-A89A-3AA9EF0F963E}" sibTransId="{9A2A9C79-2DC9-45EA-BBE2-79EF8E5EF7C6}"/>
    <dgm:cxn modelId="{3003B560-88D3-44B4-AB30-D985F2FD51A5}" type="presOf" srcId="{DE8BE971-EF25-44F8-A84B-3BD581BFC031}" destId="{47EE21A6-4958-413B-A1EB-D98461D21968}" srcOrd="1" destOrd="0" presId="urn:microsoft.com/office/officeart/2005/8/layout/list1"/>
    <dgm:cxn modelId="{63AEAED2-591A-4B2F-A559-FFE83452D3F0}" type="presOf" srcId="{E329C9BA-0EF3-4813-8830-44B4ED50648B}" destId="{5A049EDA-932E-443D-B92C-0F360C07A076}" srcOrd="0" destOrd="0" presId="urn:microsoft.com/office/officeart/2005/8/layout/list1"/>
    <dgm:cxn modelId="{9AF949DC-C6E9-43D1-993C-F2E922190128}" srcId="{E329C9BA-0EF3-4813-8830-44B4ED50648B}" destId="{174C06C3-0965-40FD-9F38-5DF79CAEDC03}" srcOrd="0" destOrd="0" parTransId="{0EF3EBBD-F734-44A6-8EF5-6C29366F3EC4}" sibTransId="{25C983F3-8F57-4759-B0C7-187E32C40B48}"/>
    <dgm:cxn modelId="{14474B90-F572-4EC5-B478-1BA46AC07111}" type="presOf" srcId="{2324E2EA-EA96-4975-8252-02AF6AE3EA83}" destId="{BD0C412D-240A-4DF5-B112-9EA5DFB2F6E5}" srcOrd="0" destOrd="0" presId="urn:microsoft.com/office/officeart/2005/8/layout/list1"/>
    <dgm:cxn modelId="{5184C4B7-307E-4802-8D7C-6818AAC4AD23}" type="presOf" srcId="{2324E2EA-EA96-4975-8252-02AF6AE3EA83}" destId="{42DBF119-850A-4C74-B794-164F7E96EFBB}" srcOrd="1" destOrd="0" presId="urn:microsoft.com/office/officeart/2005/8/layout/list1"/>
    <dgm:cxn modelId="{73F45132-845B-4AA1-91FE-63CBA002637F}" type="presOf" srcId="{174C06C3-0965-40FD-9F38-5DF79CAEDC03}" destId="{97047441-1A41-4A21-A193-A6B0905B2BED}" srcOrd="0" destOrd="0" presId="urn:microsoft.com/office/officeart/2005/8/layout/list1"/>
    <dgm:cxn modelId="{2E8198E8-1F63-47CB-AACD-794724CA2284}" type="presParOf" srcId="{5A049EDA-932E-443D-B92C-0F360C07A076}" destId="{8ED4B424-6D24-4031-96F0-B19E0E0FA7F2}" srcOrd="0" destOrd="0" presId="urn:microsoft.com/office/officeart/2005/8/layout/list1"/>
    <dgm:cxn modelId="{4563898F-0837-4B6F-9015-0F8AECF63EE9}" type="presParOf" srcId="{8ED4B424-6D24-4031-96F0-B19E0E0FA7F2}" destId="{97047441-1A41-4A21-A193-A6B0905B2BED}" srcOrd="0" destOrd="0" presId="urn:microsoft.com/office/officeart/2005/8/layout/list1"/>
    <dgm:cxn modelId="{6FE91403-41CE-4D0D-B1FE-226092F87F4C}" type="presParOf" srcId="{8ED4B424-6D24-4031-96F0-B19E0E0FA7F2}" destId="{C459E120-37ED-4102-BFC3-ABF54425DC56}" srcOrd="1" destOrd="0" presId="urn:microsoft.com/office/officeart/2005/8/layout/list1"/>
    <dgm:cxn modelId="{A6CEBF28-2B28-433D-AC68-D955E6F592E9}" type="presParOf" srcId="{5A049EDA-932E-443D-B92C-0F360C07A076}" destId="{DC88E80E-1F6A-4460-A7FF-18478DA03DDC}" srcOrd="1" destOrd="0" presId="urn:microsoft.com/office/officeart/2005/8/layout/list1"/>
    <dgm:cxn modelId="{E84A9B1B-62BA-4B7B-B202-D075C52F55DC}" type="presParOf" srcId="{5A049EDA-932E-443D-B92C-0F360C07A076}" destId="{8198A386-02C0-46E7-B54C-2B3564526328}" srcOrd="2" destOrd="0" presId="urn:microsoft.com/office/officeart/2005/8/layout/list1"/>
    <dgm:cxn modelId="{4CE68469-D95D-4819-A9E9-C1646D06FC99}" type="presParOf" srcId="{5A049EDA-932E-443D-B92C-0F360C07A076}" destId="{3DCB4F7D-28A3-4EA7-B87D-45558A3518D0}" srcOrd="3" destOrd="0" presId="urn:microsoft.com/office/officeart/2005/8/layout/list1"/>
    <dgm:cxn modelId="{2756B809-5651-4017-8AA7-8035D6C80B75}" type="presParOf" srcId="{5A049EDA-932E-443D-B92C-0F360C07A076}" destId="{21014992-8146-4585-88A8-C0BFA7663EBB}" srcOrd="4" destOrd="0" presId="urn:microsoft.com/office/officeart/2005/8/layout/list1"/>
    <dgm:cxn modelId="{0B17DD91-46AB-4D49-9D0A-6DE6AE43F959}" type="presParOf" srcId="{21014992-8146-4585-88A8-C0BFA7663EBB}" destId="{BD0C412D-240A-4DF5-B112-9EA5DFB2F6E5}" srcOrd="0" destOrd="0" presId="urn:microsoft.com/office/officeart/2005/8/layout/list1"/>
    <dgm:cxn modelId="{C7B50D53-26AD-46B3-8B47-559170560F87}" type="presParOf" srcId="{21014992-8146-4585-88A8-C0BFA7663EBB}" destId="{42DBF119-850A-4C74-B794-164F7E96EFBB}" srcOrd="1" destOrd="0" presId="urn:microsoft.com/office/officeart/2005/8/layout/list1"/>
    <dgm:cxn modelId="{845247A3-B251-4451-AC29-CA8E31DF09F9}" type="presParOf" srcId="{5A049EDA-932E-443D-B92C-0F360C07A076}" destId="{FBD95C20-CC53-4AF1-94C2-8EE7BD54657B}" srcOrd="5" destOrd="0" presId="urn:microsoft.com/office/officeart/2005/8/layout/list1"/>
    <dgm:cxn modelId="{6D326B68-C5D3-476C-80FA-CD2848C3A93E}" type="presParOf" srcId="{5A049EDA-932E-443D-B92C-0F360C07A076}" destId="{E62C1457-ED1A-4E83-8293-4E075CC2862B}" srcOrd="6" destOrd="0" presId="urn:microsoft.com/office/officeart/2005/8/layout/list1"/>
    <dgm:cxn modelId="{306F50B3-796A-45D9-9506-E976E6581C28}" type="presParOf" srcId="{5A049EDA-932E-443D-B92C-0F360C07A076}" destId="{45212FEB-469D-4DC3-8D92-12AEF2BDD0D8}" srcOrd="7" destOrd="0" presId="urn:microsoft.com/office/officeart/2005/8/layout/list1"/>
    <dgm:cxn modelId="{9B14835C-ACC4-4B51-8097-CD985EACC5BE}" type="presParOf" srcId="{5A049EDA-932E-443D-B92C-0F360C07A076}" destId="{79EFF136-C82D-4017-855A-A7431A9D7201}" srcOrd="8" destOrd="0" presId="urn:microsoft.com/office/officeart/2005/8/layout/list1"/>
    <dgm:cxn modelId="{0BC7C5A3-E515-4D68-80D9-7552C67954AE}" type="presParOf" srcId="{79EFF136-C82D-4017-855A-A7431A9D7201}" destId="{D4581E22-BFDB-4FB8-BF32-A5289728FFB5}" srcOrd="0" destOrd="0" presId="urn:microsoft.com/office/officeart/2005/8/layout/list1"/>
    <dgm:cxn modelId="{DCBDEE5B-2AA7-4B2F-A741-B9DD72071FEE}" type="presParOf" srcId="{79EFF136-C82D-4017-855A-A7431A9D7201}" destId="{46A29B5C-9ACF-4C33-9B19-188BF1ECCA4D}" srcOrd="1" destOrd="0" presId="urn:microsoft.com/office/officeart/2005/8/layout/list1"/>
    <dgm:cxn modelId="{59EB8226-5073-4D54-A13A-3C99EEDB88D5}" type="presParOf" srcId="{5A049EDA-932E-443D-B92C-0F360C07A076}" destId="{07DC692A-166E-439C-BBD9-642048C0FE54}" srcOrd="9" destOrd="0" presId="urn:microsoft.com/office/officeart/2005/8/layout/list1"/>
    <dgm:cxn modelId="{A94673B3-3BAF-45BE-A10E-0B81C329BC74}" type="presParOf" srcId="{5A049EDA-932E-443D-B92C-0F360C07A076}" destId="{55C987ED-95AB-4D53-A8E6-3DBFB5AE6832}" srcOrd="10" destOrd="0" presId="urn:microsoft.com/office/officeart/2005/8/layout/list1"/>
    <dgm:cxn modelId="{3A2B89E1-9007-4B82-9B2C-3237A89D480A}" type="presParOf" srcId="{5A049EDA-932E-443D-B92C-0F360C07A076}" destId="{A7F7513F-C57A-4CC8-A397-EF29A88AEE0F}" srcOrd="11" destOrd="0" presId="urn:microsoft.com/office/officeart/2005/8/layout/list1"/>
    <dgm:cxn modelId="{BB8036E5-3424-4F93-B370-446CD24DB042}" type="presParOf" srcId="{5A049EDA-932E-443D-B92C-0F360C07A076}" destId="{B5FBB3DC-ECC7-44BD-8D3B-92BFA54865D1}" srcOrd="12" destOrd="0" presId="urn:microsoft.com/office/officeart/2005/8/layout/list1"/>
    <dgm:cxn modelId="{67A07C13-F3AD-4D4C-A3F2-4CB00CDD5018}" type="presParOf" srcId="{B5FBB3DC-ECC7-44BD-8D3B-92BFA54865D1}" destId="{CDBFD504-4FB4-4010-A16D-71A36579EB08}" srcOrd="0" destOrd="0" presId="urn:microsoft.com/office/officeart/2005/8/layout/list1"/>
    <dgm:cxn modelId="{C35B001E-856D-4B4C-96F8-1982129BA4D9}" type="presParOf" srcId="{B5FBB3DC-ECC7-44BD-8D3B-92BFA54865D1}" destId="{47EE21A6-4958-413B-A1EB-D98461D21968}" srcOrd="1" destOrd="0" presId="urn:microsoft.com/office/officeart/2005/8/layout/list1"/>
    <dgm:cxn modelId="{92950938-7B44-43DE-A223-590C4960B5E0}" type="presParOf" srcId="{5A049EDA-932E-443D-B92C-0F360C07A076}" destId="{5EEFB5E0-7845-498D-A1A8-406B878570D5}" srcOrd="13" destOrd="0" presId="urn:microsoft.com/office/officeart/2005/8/layout/list1"/>
    <dgm:cxn modelId="{92B015DE-C29E-4FD3-A939-0CD3907710F7}" type="presParOf" srcId="{5A049EDA-932E-443D-B92C-0F360C07A076}" destId="{419652C9-3895-4F67-99AB-DD478D9D7620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5335FD-2D36-4F4C-B619-929D18F62DD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D35FEDE-683A-4D5A-BBB6-6290773CD739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bg1"/>
              </a:solidFill>
              <a:effectLst/>
              <a:latin typeface="Monotype Corsiva" pitchFamily="66" charset="0"/>
            </a:rPr>
            <a:t>Выполнение творческих работ по мотивам сюжетов книг</a:t>
          </a:r>
          <a:endParaRPr lang="ru-RU" sz="2800" dirty="0">
            <a:solidFill>
              <a:schemeClr val="bg1"/>
            </a:solidFill>
          </a:endParaRPr>
        </a:p>
      </dgm:t>
    </dgm:pt>
    <dgm:pt modelId="{F1B19766-9C68-4A9A-9EE5-0E58C53E837C}" type="parTrans" cxnId="{22C33D93-84DF-4213-AE61-E953B6E923B8}">
      <dgm:prSet/>
      <dgm:spPr/>
      <dgm:t>
        <a:bodyPr/>
        <a:lstStyle/>
        <a:p>
          <a:endParaRPr lang="ru-RU"/>
        </a:p>
      </dgm:t>
    </dgm:pt>
    <dgm:pt modelId="{F37569EF-971B-4F73-A8D1-3A939290CEBB}" type="sibTrans" cxnId="{22C33D93-84DF-4213-AE61-E953B6E923B8}">
      <dgm:prSet/>
      <dgm:spPr/>
      <dgm:t>
        <a:bodyPr/>
        <a:lstStyle/>
        <a:p>
          <a:endParaRPr lang="ru-RU"/>
        </a:p>
      </dgm:t>
    </dgm:pt>
    <dgm:pt modelId="{764F4C93-E2AB-46B0-8413-A9D666A1C30B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bg1"/>
              </a:solidFill>
              <a:effectLst/>
              <a:latin typeface="Monotype Corsiva" pitchFamily="66" charset="0"/>
            </a:rPr>
            <a:t>Рассматривание рисунков художников – иллюстраторов</a:t>
          </a:r>
          <a:endParaRPr lang="ru-RU" sz="2800" dirty="0">
            <a:solidFill>
              <a:schemeClr val="bg1"/>
            </a:solidFill>
          </a:endParaRPr>
        </a:p>
      </dgm:t>
    </dgm:pt>
    <dgm:pt modelId="{86BCF14B-D5C1-43BA-890A-E2C48B392ED6}" type="sibTrans" cxnId="{EBF3B964-E608-4E00-BD51-3B97E4930317}">
      <dgm:prSet/>
      <dgm:spPr/>
      <dgm:t>
        <a:bodyPr/>
        <a:lstStyle/>
        <a:p>
          <a:endParaRPr lang="ru-RU"/>
        </a:p>
      </dgm:t>
    </dgm:pt>
    <dgm:pt modelId="{3CD5B16D-8E0E-4402-ACAE-C84D10203EFD}" type="parTrans" cxnId="{EBF3B964-E608-4E00-BD51-3B97E4930317}">
      <dgm:prSet/>
      <dgm:spPr/>
      <dgm:t>
        <a:bodyPr/>
        <a:lstStyle/>
        <a:p>
          <a:endParaRPr lang="ru-RU"/>
        </a:p>
      </dgm:t>
    </dgm:pt>
    <dgm:pt modelId="{2AF473A5-D665-4AD1-A71B-393964A1F4BE}">
      <dgm:prSet custT="1"/>
      <dgm:spPr/>
      <dgm:t>
        <a:bodyPr/>
        <a:lstStyle/>
        <a:p>
          <a:r>
            <a:rPr lang="ru-RU" sz="2800" dirty="0" smtClean="0">
              <a:solidFill>
                <a:schemeClr val="bg1"/>
              </a:solidFill>
              <a:effectLst/>
              <a:latin typeface="Monotype Corsiva" pitchFamily="66" charset="0"/>
            </a:rPr>
            <a:t>Выразительное чтение стихов</a:t>
          </a:r>
          <a:endParaRPr lang="ru-RU" sz="2800" dirty="0">
            <a:solidFill>
              <a:schemeClr val="bg1"/>
            </a:solidFill>
          </a:endParaRPr>
        </a:p>
      </dgm:t>
    </dgm:pt>
    <dgm:pt modelId="{7B735899-7136-4D4E-9FA7-4C4733CDE162}" type="parTrans" cxnId="{01915D87-F2AC-4127-B909-0DDD2C7C6A33}">
      <dgm:prSet/>
      <dgm:spPr/>
      <dgm:t>
        <a:bodyPr/>
        <a:lstStyle/>
        <a:p>
          <a:endParaRPr lang="ru-RU"/>
        </a:p>
      </dgm:t>
    </dgm:pt>
    <dgm:pt modelId="{D8BFF4B1-EA1F-42D1-9EBB-2D38BF6EE134}" type="sibTrans" cxnId="{01915D87-F2AC-4127-B909-0DDD2C7C6A33}">
      <dgm:prSet/>
      <dgm:spPr/>
      <dgm:t>
        <a:bodyPr/>
        <a:lstStyle/>
        <a:p>
          <a:endParaRPr lang="ru-RU"/>
        </a:p>
      </dgm:t>
    </dgm:pt>
    <dgm:pt modelId="{7A3E43EE-46F1-4248-841F-2D3E151CB4FB}" type="pres">
      <dgm:prSet presAssocID="{765335FD-2D36-4F4C-B619-929D18F62DD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3C5BF5-272A-4BF6-A2E8-2C7E1F06F538}" type="pres">
      <dgm:prSet presAssocID="{764F4C93-E2AB-46B0-8413-A9D666A1C30B}" presName="parentLin" presStyleCnt="0"/>
      <dgm:spPr/>
    </dgm:pt>
    <dgm:pt modelId="{16E38BC2-E286-4D03-B686-E50D4277DB3D}" type="pres">
      <dgm:prSet presAssocID="{764F4C93-E2AB-46B0-8413-A9D666A1C30B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C96A63B-D6A9-4D04-BAD9-E0D5C6A28920}" type="pres">
      <dgm:prSet presAssocID="{764F4C93-E2AB-46B0-8413-A9D666A1C30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5FC805-028A-48EF-B6ED-9FA226E7572D}" type="pres">
      <dgm:prSet presAssocID="{764F4C93-E2AB-46B0-8413-A9D666A1C30B}" presName="negativeSpace" presStyleCnt="0"/>
      <dgm:spPr/>
    </dgm:pt>
    <dgm:pt modelId="{327DEFC8-6073-4CC9-9ED6-86C4030D3353}" type="pres">
      <dgm:prSet presAssocID="{764F4C93-E2AB-46B0-8413-A9D666A1C30B}" presName="childText" presStyleLbl="conFgAcc1" presStyleIdx="0" presStyleCnt="3">
        <dgm:presLayoutVars>
          <dgm:bulletEnabled val="1"/>
        </dgm:presLayoutVars>
      </dgm:prSet>
      <dgm:spPr/>
    </dgm:pt>
    <dgm:pt modelId="{C46847C9-502F-4AF1-9ED8-5DA038919262}" type="pres">
      <dgm:prSet presAssocID="{86BCF14B-D5C1-43BA-890A-E2C48B392ED6}" presName="spaceBetweenRectangles" presStyleCnt="0"/>
      <dgm:spPr/>
    </dgm:pt>
    <dgm:pt modelId="{2702B5F6-28D3-424D-A201-05BED4195832}" type="pres">
      <dgm:prSet presAssocID="{2AF473A5-D665-4AD1-A71B-393964A1F4BE}" presName="parentLin" presStyleCnt="0"/>
      <dgm:spPr/>
    </dgm:pt>
    <dgm:pt modelId="{A06447E2-7262-4B7A-848F-B81E796BC8D4}" type="pres">
      <dgm:prSet presAssocID="{2AF473A5-D665-4AD1-A71B-393964A1F4B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B970EB4E-A6D8-46A9-AE1A-FBDE8887F2A1}" type="pres">
      <dgm:prSet presAssocID="{2AF473A5-D665-4AD1-A71B-393964A1F4B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08D338-497F-4118-B13D-54236A7A1B1B}" type="pres">
      <dgm:prSet presAssocID="{2AF473A5-D665-4AD1-A71B-393964A1F4BE}" presName="negativeSpace" presStyleCnt="0"/>
      <dgm:spPr/>
    </dgm:pt>
    <dgm:pt modelId="{B123DFEC-87CC-4BA8-8D86-1C1005912BB7}" type="pres">
      <dgm:prSet presAssocID="{2AF473A5-D665-4AD1-A71B-393964A1F4BE}" presName="childText" presStyleLbl="conFgAcc1" presStyleIdx="1" presStyleCnt="3">
        <dgm:presLayoutVars>
          <dgm:bulletEnabled val="1"/>
        </dgm:presLayoutVars>
      </dgm:prSet>
      <dgm:spPr/>
    </dgm:pt>
    <dgm:pt modelId="{38CC8EFF-DA6F-4B87-8593-1CC8D16E27D9}" type="pres">
      <dgm:prSet presAssocID="{D8BFF4B1-EA1F-42D1-9EBB-2D38BF6EE134}" presName="spaceBetweenRectangles" presStyleCnt="0"/>
      <dgm:spPr/>
    </dgm:pt>
    <dgm:pt modelId="{4445E9E0-AD34-4177-A8A9-BAAF4112FA45}" type="pres">
      <dgm:prSet presAssocID="{0D35FEDE-683A-4D5A-BBB6-6290773CD739}" presName="parentLin" presStyleCnt="0"/>
      <dgm:spPr/>
    </dgm:pt>
    <dgm:pt modelId="{6A8EEE33-FE46-4EF6-9A77-D9B6DBA45542}" type="pres">
      <dgm:prSet presAssocID="{0D35FEDE-683A-4D5A-BBB6-6290773CD739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60F975D3-4F99-4616-9ADE-B51AC29C53DE}" type="pres">
      <dgm:prSet presAssocID="{0D35FEDE-683A-4D5A-BBB6-6290773CD73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29907B-FE1E-4D8E-88F2-5FB3453DC2DB}" type="pres">
      <dgm:prSet presAssocID="{0D35FEDE-683A-4D5A-BBB6-6290773CD739}" presName="negativeSpace" presStyleCnt="0"/>
      <dgm:spPr/>
    </dgm:pt>
    <dgm:pt modelId="{1F613179-3C9D-424D-8B08-C4E9CD534FEF}" type="pres">
      <dgm:prSet presAssocID="{0D35FEDE-683A-4D5A-BBB6-6290773CD73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1915D87-F2AC-4127-B909-0DDD2C7C6A33}" srcId="{765335FD-2D36-4F4C-B619-929D18F62DD3}" destId="{2AF473A5-D665-4AD1-A71B-393964A1F4BE}" srcOrd="1" destOrd="0" parTransId="{7B735899-7136-4D4E-9FA7-4C4733CDE162}" sibTransId="{D8BFF4B1-EA1F-42D1-9EBB-2D38BF6EE134}"/>
    <dgm:cxn modelId="{775CCFED-6CA6-46E1-A47B-F061813D6652}" type="presOf" srcId="{2AF473A5-D665-4AD1-A71B-393964A1F4BE}" destId="{A06447E2-7262-4B7A-848F-B81E796BC8D4}" srcOrd="0" destOrd="0" presId="urn:microsoft.com/office/officeart/2005/8/layout/list1"/>
    <dgm:cxn modelId="{22C33D93-84DF-4213-AE61-E953B6E923B8}" srcId="{765335FD-2D36-4F4C-B619-929D18F62DD3}" destId="{0D35FEDE-683A-4D5A-BBB6-6290773CD739}" srcOrd="2" destOrd="0" parTransId="{F1B19766-9C68-4A9A-9EE5-0E58C53E837C}" sibTransId="{F37569EF-971B-4F73-A8D1-3A939290CEBB}"/>
    <dgm:cxn modelId="{C49BE7E2-F8B6-403D-8905-20A53EEC5759}" type="presOf" srcId="{764F4C93-E2AB-46B0-8413-A9D666A1C30B}" destId="{16E38BC2-E286-4D03-B686-E50D4277DB3D}" srcOrd="0" destOrd="0" presId="urn:microsoft.com/office/officeart/2005/8/layout/list1"/>
    <dgm:cxn modelId="{59B7341E-16A6-443E-B318-347FC1700161}" type="presOf" srcId="{765335FD-2D36-4F4C-B619-929D18F62DD3}" destId="{7A3E43EE-46F1-4248-841F-2D3E151CB4FB}" srcOrd="0" destOrd="0" presId="urn:microsoft.com/office/officeart/2005/8/layout/list1"/>
    <dgm:cxn modelId="{DE84ABAF-DE2B-4481-97E4-058956C90320}" type="presOf" srcId="{2AF473A5-D665-4AD1-A71B-393964A1F4BE}" destId="{B970EB4E-A6D8-46A9-AE1A-FBDE8887F2A1}" srcOrd="1" destOrd="0" presId="urn:microsoft.com/office/officeart/2005/8/layout/list1"/>
    <dgm:cxn modelId="{C2B54DC0-67B8-4492-9FF0-6B35746FFD01}" type="presOf" srcId="{0D35FEDE-683A-4D5A-BBB6-6290773CD739}" destId="{60F975D3-4F99-4616-9ADE-B51AC29C53DE}" srcOrd="1" destOrd="0" presId="urn:microsoft.com/office/officeart/2005/8/layout/list1"/>
    <dgm:cxn modelId="{A86B8E93-C252-481F-A2AC-5628F9B417E0}" type="presOf" srcId="{764F4C93-E2AB-46B0-8413-A9D666A1C30B}" destId="{3C96A63B-D6A9-4D04-BAD9-E0D5C6A28920}" srcOrd="1" destOrd="0" presId="urn:microsoft.com/office/officeart/2005/8/layout/list1"/>
    <dgm:cxn modelId="{EBF3B964-E608-4E00-BD51-3B97E4930317}" srcId="{765335FD-2D36-4F4C-B619-929D18F62DD3}" destId="{764F4C93-E2AB-46B0-8413-A9D666A1C30B}" srcOrd="0" destOrd="0" parTransId="{3CD5B16D-8E0E-4402-ACAE-C84D10203EFD}" sibTransId="{86BCF14B-D5C1-43BA-890A-E2C48B392ED6}"/>
    <dgm:cxn modelId="{72EC42ED-B25E-4BD4-88FF-87AFAEC54253}" type="presOf" srcId="{0D35FEDE-683A-4D5A-BBB6-6290773CD739}" destId="{6A8EEE33-FE46-4EF6-9A77-D9B6DBA45542}" srcOrd="0" destOrd="0" presId="urn:microsoft.com/office/officeart/2005/8/layout/list1"/>
    <dgm:cxn modelId="{E3EC8D01-FCA9-4501-90EF-9811D55414D5}" type="presParOf" srcId="{7A3E43EE-46F1-4248-841F-2D3E151CB4FB}" destId="{6C3C5BF5-272A-4BF6-A2E8-2C7E1F06F538}" srcOrd="0" destOrd="0" presId="urn:microsoft.com/office/officeart/2005/8/layout/list1"/>
    <dgm:cxn modelId="{6386F93C-C2BA-4792-A8C1-75772FF7C7FD}" type="presParOf" srcId="{6C3C5BF5-272A-4BF6-A2E8-2C7E1F06F538}" destId="{16E38BC2-E286-4D03-B686-E50D4277DB3D}" srcOrd="0" destOrd="0" presId="urn:microsoft.com/office/officeart/2005/8/layout/list1"/>
    <dgm:cxn modelId="{FE60902E-101D-497E-B937-AF3C07B3046B}" type="presParOf" srcId="{6C3C5BF5-272A-4BF6-A2E8-2C7E1F06F538}" destId="{3C96A63B-D6A9-4D04-BAD9-E0D5C6A28920}" srcOrd="1" destOrd="0" presId="urn:microsoft.com/office/officeart/2005/8/layout/list1"/>
    <dgm:cxn modelId="{8001239E-7ADD-47E0-9222-7F73AC679395}" type="presParOf" srcId="{7A3E43EE-46F1-4248-841F-2D3E151CB4FB}" destId="{EF5FC805-028A-48EF-B6ED-9FA226E7572D}" srcOrd="1" destOrd="0" presId="urn:microsoft.com/office/officeart/2005/8/layout/list1"/>
    <dgm:cxn modelId="{E3587BDB-7EEB-4417-A7EE-DA9599E2158C}" type="presParOf" srcId="{7A3E43EE-46F1-4248-841F-2D3E151CB4FB}" destId="{327DEFC8-6073-4CC9-9ED6-86C4030D3353}" srcOrd="2" destOrd="0" presId="urn:microsoft.com/office/officeart/2005/8/layout/list1"/>
    <dgm:cxn modelId="{9763DF6B-F44B-4877-B032-9E9D00D1188F}" type="presParOf" srcId="{7A3E43EE-46F1-4248-841F-2D3E151CB4FB}" destId="{C46847C9-502F-4AF1-9ED8-5DA038919262}" srcOrd="3" destOrd="0" presId="urn:microsoft.com/office/officeart/2005/8/layout/list1"/>
    <dgm:cxn modelId="{94A710D6-121D-4135-A3C4-51DC07A8F42E}" type="presParOf" srcId="{7A3E43EE-46F1-4248-841F-2D3E151CB4FB}" destId="{2702B5F6-28D3-424D-A201-05BED4195832}" srcOrd="4" destOrd="0" presId="urn:microsoft.com/office/officeart/2005/8/layout/list1"/>
    <dgm:cxn modelId="{B222983B-793E-4563-A0FD-9E6A05B0C7B3}" type="presParOf" srcId="{2702B5F6-28D3-424D-A201-05BED4195832}" destId="{A06447E2-7262-4B7A-848F-B81E796BC8D4}" srcOrd="0" destOrd="0" presId="urn:microsoft.com/office/officeart/2005/8/layout/list1"/>
    <dgm:cxn modelId="{137B898E-E6F2-448C-A5F5-0D255AAED881}" type="presParOf" srcId="{2702B5F6-28D3-424D-A201-05BED4195832}" destId="{B970EB4E-A6D8-46A9-AE1A-FBDE8887F2A1}" srcOrd="1" destOrd="0" presId="urn:microsoft.com/office/officeart/2005/8/layout/list1"/>
    <dgm:cxn modelId="{93E3C8B9-3E40-4322-BCF4-496401B88D63}" type="presParOf" srcId="{7A3E43EE-46F1-4248-841F-2D3E151CB4FB}" destId="{1308D338-497F-4118-B13D-54236A7A1B1B}" srcOrd="5" destOrd="0" presId="urn:microsoft.com/office/officeart/2005/8/layout/list1"/>
    <dgm:cxn modelId="{AF05C7E1-D3B6-465A-80C9-28A51C164CC3}" type="presParOf" srcId="{7A3E43EE-46F1-4248-841F-2D3E151CB4FB}" destId="{B123DFEC-87CC-4BA8-8D86-1C1005912BB7}" srcOrd="6" destOrd="0" presId="urn:microsoft.com/office/officeart/2005/8/layout/list1"/>
    <dgm:cxn modelId="{750E86C1-1602-4941-A087-503BBB0D021D}" type="presParOf" srcId="{7A3E43EE-46F1-4248-841F-2D3E151CB4FB}" destId="{38CC8EFF-DA6F-4B87-8593-1CC8D16E27D9}" srcOrd="7" destOrd="0" presId="urn:microsoft.com/office/officeart/2005/8/layout/list1"/>
    <dgm:cxn modelId="{32F36CC1-E376-48AB-B1C8-0D714DB699E4}" type="presParOf" srcId="{7A3E43EE-46F1-4248-841F-2D3E151CB4FB}" destId="{4445E9E0-AD34-4177-A8A9-BAAF4112FA45}" srcOrd="8" destOrd="0" presId="urn:microsoft.com/office/officeart/2005/8/layout/list1"/>
    <dgm:cxn modelId="{158DB272-D20E-4000-BA9F-21F6A56DA321}" type="presParOf" srcId="{4445E9E0-AD34-4177-A8A9-BAAF4112FA45}" destId="{6A8EEE33-FE46-4EF6-9A77-D9B6DBA45542}" srcOrd="0" destOrd="0" presId="urn:microsoft.com/office/officeart/2005/8/layout/list1"/>
    <dgm:cxn modelId="{8DF7D98B-1406-4FFE-A4AB-B6188182A213}" type="presParOf" srcId="{4445E9E0-AD34-4177-A8A9-BAAF4112FA45}" destId="{60F975D3-4F99-4616-9ADE-B51AC29C53DE}" srcOrd="1" destOrd="0" presId="urn:microsoft.com/office/officeart/2005/8/layout/list1"/>
    <dgm:cxn modelId="{2805470D-032F-4EA3-8EB1-69F4B43BF278}" type="presParOf" srcId="{7A3E43EE-46F1-4248-841F-2D3E151CB4FB}" destId="{DC29907B-FE1E-4D8E-88F2-5FB3453DC2DB}" srcOrd="9" destOrd="0" presId="urn:microsoft.com/office/officeart/2005/8/layout/list1"/>
    <dgm:cxn modelId="{F566A076-A855-4962-A7B8-3D281A94155A}" type="presParOf" srcId="{7A3E43EE-46F1-4248-841F-2D3E151CB4FB}" destId="{1F613179-3C9D-424D-8B08-C4E9CD534FE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EADD1D0-DA67-4CE5-B768-3BC47B35A34C}" type="doc">
      <dgm:prSet loTypeId="urn:microsoft.com/office/officeart/2005/8/layout/radial6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C6017E-68E2-41A6-8C32-7582B963C03E}">
      <dgm:prSet phldrT="[Текст]"/>
      <dgm:spPr/>
      <dgm:t>
        <a:bodyPr/>
        <a:lstStyle/>
        <a:p>
          <a:r>
            <a:rPr lang="ru-RU" b="1" dirty="0" smtClean="0"/>
            <a:t>Ежедневное чтение</a:t>
          </a:r>
          <a:endParaRPr lang="ru-RU" b="1" dirty="0"/>
        </a:p>
      </dgm:t>
    </dgm:pt>
    <dgm:pt modelId="{98B1DF70-C082-4692-81D1-032C53A82F09}" type="parTrans" cxnId="{75BF59F5-4153-4B7E-937E-2179377803A3}">
      <dgm:prSet/>
      <dgm:spPr/>
      <dgm:t>
        <a:bodyPr/>
        <a:lstStyle/>
        <a:p>
          <a:endParaRPr lang="ru-RU"/>
        </a:p>
      </dgm:t>
    </dgm:pt>
    <dgm:pt modelId="{CD2B7D4C-3D06-4378-9A8B-0A96A6CB6F3B}" type="sibTrans" cxnId="{75BF59F5-4153-4B7E-937E-2179377803A3}">
      <dgm:prSet/>
      <dgm:spPr/>
      <dgm:t>
        <a:bodyPr/>
        <a:lstStyle/>
        <a:p>
          <a:endParaRPr lang="ru-RU"/>
        </a:p>
      </dgm:t>
    </dgm:pt>
    <dgm:pt modelId="{4F08400D-F32F-4DEB-867B-EF0021642CC6}">
      <dgm:prSet phldrT="[Текст]"/>
      <dgm:spPr/>
      <dgm:t>
        <a:bodyPr/>
        <a:lstStyle/>
        <a:p>
          <a:r>
            <a:rPr lang="ru-RU" b="1" dirty="0" smtClean="0"/>
            <a:t>Эмоции</a:t>
          </a:r>
          <a:r>
            <a:rPr lang="ru-RU" b="1" baseline="0" dirty="0" smtClean="0"/>
            <a:t> ребенка</a:t>
          </a:r>
          <a:endParaRPr lang="ru-RU" b="1" dirty="0"/>
        </a:p>
      </dgm:t>
    </dgm:pt>
    <dgm:pt modelId="{738A5F2D-38AF-48FC-902C-C22306C3C57C}" type="parTrans" cxnId="{4C3A2C9F-1AD2-4946-882B-BE923CE2AD0A}">
      <dgm:prSet/>
      <dgm:spPr/>
      <dgm:t>
        <a:bodyPr/>
        <a:lstStyle/>
        <a:p>
          <a:endParaRPr lang="ru-RU"/>
        </a:p>
      </dgm:t>
    </dgm:pt>
    <dgm:pt modelId="{1A0DE495-8DEE-4762-B699-F7C1A4EE3EA9}" type="sibTrans" cxnId="{4C3A2C9F-1AD2-4946-882B-BE923CE2AD0A}">
      <dgm:prSet/>
      <dgm:spPr/>
      <dgm:t>
        <a:bodyPr/>
        <a:lstStyle/>
        <a:p>
          <a:endParaRPr lang="ru-RU"/>
        </a:p>
      </dgm:t>
    </dgm:pt>
    <dgm:pt modelId="{0C48534A-66BD-4A6F-A0AB-8E11CEEC76DF}">
      <dgm:prSet phldrT="[Текст]"/>
      <dgm:spPr/>
      <dgm:t>
        <a:bodyPr/>
        <a:lstStyle/>
        <a:p>
          <a:r>
            <a:rPr lang="ru-RU" b="1" dirty="0" smtClean="0"/>
            <a:t>Чувство собственного достоинства</a:t>
          </a:r>
          <a:endParaRPr lang="ru-RU" b="1" dirty="0"/>
        </a:p>
      </dgm:t>
    </dgm:pt>
    <dgm:pt modelId="{7B8D6AF3-4B90-43D1-B6CD-7F8544D110EE}" type="parTrans" cxnId="{B9784E22-5B51-4F28-AC7A-78339773DE27}">
      <dgm:prSet/>
      <dgm:spPr/>
      <dgm:t>
        <a:bodyPr/>
        <a:lstStyle/>
        <a:p>
          <a:endParaRPr lang="ru-RU"/>
        </a:p>
      </dgm:t>
    </dgm:pt>
    <dgm:pt modelId="{FE830376-DF79-42CE-BB07-6475F11339E8}" type="sibTrans" cxnId="{B9784E22-5B51-4F28-AC7A-78339773DE27}">
      <dgm:prSet/>
      <dgm:spPr/>
      <dgm:t>
        <a:bodyPr/>
        <a:lstStyle/>
        <a:p>
          <a:endParaRPr lang="ru-RU"/>
        </a:p>
      </dgm:t>
    </dgm:pt>
    <dgm:pt modelId="{96C32F87-5F2C-413D-8FF5-6DB7B52D4839}">
      <dgm:prSet phldrT="[Текст]"/>
      <dgm:spPr/>
      <dgm:t>
        <a:bodyPr/>
        <a:lstStyle/>
        <a:p>
          <a:r>
            <a:rPr lang="ru-RU" b="1" dirty="0" smtClean="0"/>
            <a:t>Мышление, концентрация внимания</a:t>
          </a:r>
          <a:endParaRPr lang="ru-RU" b="1" dirty="0"/>
        </a:p>
      </dgm:t>
    </dgm:pt>
    <dgm:pt modelId="{0340C35C-973D-4262-8017-B1D03A97CD39}" type="parTrans" cxnId="{D8D66A0F-7CEF-4590-ABB6-70C3F8593386}">
      <dgm:prSet/>
      <dgm:spPr/>
      <dgm:t>
        <a:bodyPr/>
        <a:lstStyle/>
        <a:p>
          <a:endParaRPr lang="ru-RU"/>
        </a:p>
      </dgm:t>
    </dgm:pt>
    <dgm:pt modelId="{F6A99422-3DC2-4703-8DCA-0C286A7AEFEB}" type="sibTrans" cxnId="{D8D66A0F-7CEF-4590-ABB6-70C3F8593386}">
      <dgm:prSet/>
      <dgm:spPr/>
      <dgm:t>
        <a:bodyPr/>
        <a:lstStyle/>
        <a:p>
          <a:endParaRPr lang="ru-RU"/>
        </a:p>
      </dgm:t>
    </dgm:pt>
    <dgm:pt modelId="{D474E731-7A74-47A6-A6C3-A23D729B432D}">
      <dgm:prSet phldrT="[Текст]"/>
      <dgm:spPr/>
      <dgm:t>
        <a:bodyPr/>
        <a:lstStyle/>
        <a:p>
          <a:r>
            <a:rPr lang="ru-RU" b="1" dirty="0" smtClean="0"/>
            <a:t>Речь, память, воображение</a:t>
          </a:r>
          <a:endParaRPr lang="ru-RU" b="1" dirty="0"/>
        </a:p>
      </dgm:t>
    </dgm:pt>
    <dgm:pt modelId="{C8E5DA54-89EF-4BB7-AF75-563975013E0D}" type="parTrans" cxnId="{2AD47ABD-57DA-4640-9700-311816D8790F}">
      <dgm:prSet/>
      <dgm:spPr/>
      <dgm:t>
        <a:bodyPr/>
        <a:lstStyle/>
        <a:p>
          <a:endParaRPr lang="ru-RU"/>
        </a:p>
      </dgm:t>
    </dgm:pt>
    <dgm:pt modelId="{7C4C1C91-913C-4A38-AC23-AD6F91270C28}" type="sibTrans" cxnId="{2AD47ABD-57DA-4640-9700-311816D8790F}">
      <dgm:prSet/>
      <dgm:spPr/>
      <dgm:t>
        <a:bodyPr/>
        <a:lstStyle/>
        <a:p>
          <a:endParaRPr lang="ru-RU"/>
        </a:p>
      </dgm:t>
    </dgm:pt>
    <dgm:pt modelId="{E2E3B70A-56AA-41F4-A230-5AC39A7F618D}" type="pres">
      <dgm:prSet presAssocID="{9EADD1D0-DA67-4CE5-B768-3BC47B35A34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7E0F9F3-0AD5-4062-932E-614376DCD5E6}" type="pres">
      <dgm:prSet presAssocID="{F5C6017E-68E2-41A6-8C32-7582B963C03E}" presName="centerShape" presStyleLbl="node0" presStyleIdx="0" presStyleCnt="1"/>
      <dgm:spPr/>
      <dgm:t>
        <a:bodyPr/>
        <a:lstStyle/>
        <a:p>
          <a:endParaRPr lang="ru-RU"/>
        </a:p>
      </dgm:t>
    </dgm:pt>
    <dgm:pt modelId="{5D896BBA-04E2-49B4-A843-4C705200C703}" type="pres">
      <dgm:prSet presAssocID="{4F08400D-F32F-4DEB-867B-EF0021642CC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592142-2B83-47B5-B108-FEE97F5D52EC}" type="pres">
      <dgm:prSet presAssocID="{4F08400D-F32F-4DEB-867B-EF0021642CC6}" presName="dummy" presStyleCnt="0"/>
      <dgm:spPr/>
    </dgm:pt>
    <dgm:pt modelId="{7DD1B13B-F020-4B27-9C55-10E0B9CE8B7F}" type="pres">
      <dgm:prSet presAssocID="{1A0DE495-8DEE-4762-B699-F7C1A4EE3EA9}" presName="sibTrans" presStyleLbl="sibTrans2D1" presStyleIdx="0" presStyleCnt="4" custScaleX="140613" custScaleY="140735"/>
      <dgm:spPr/>
      <dgm:t>
        <a:bodyPr/>
        <a:lstStyle/>
        <a:p>
          <a:endParaRPr lang="ru-RU"/>
        </a:p>
      </dgm:t>
    </dgm:pt>
    <dgm:pt modelId="{E34CE5B7-5DE9-4E66-9BE4-AD483C0A9B75}" type="pres">
      <dgm:prSet presAssocID="{0C48534A-66BD-4A6F-A0AB-8E11CEEC76D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747914-4F85-4A71-8BB8-173378E2FC6E}" type="pres">
      <dgm:prSet presAssocID="{0C48534A-66BD-4A6F-A0AB-8E11CEEC76DF}" presName="dummy" presStyleCnt="0"/>
      <dgm:spPr/>
    </dgm:pt>
    <dgm:pt modelId="{88E2E244-7BBB-4B4F-8457-E7836EB5B213}" type="pres">
      <dgm:prSet presAssocID="{FE830376-DF79-42CE-BB07-6475F11339E8}" presName="sibTrans" presStyleLbl="sibTrans2D1" presStyleIdx="1" presStyleCnt="4" custScaleX="140613" custScaleY="132219"/>
      <dgm:spPr/>
      <dgm:t>
        <a:bodyPr/>
        <a:lstStyle/>
        <a:p>
          <a:endParaRPr lang="ru-RU"/>
        </a:p>
      </dgm:t>
    </dgm:pt>
    <dgm:pt modelId="{CCE6C14E-28C4-4D40-A63A-DE7768D50DCC}" type="pres">
      <dgm:prSet presAssocID="{96C32F87-5F2C-413D-8FF5-6DB7B52D483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CFFCC9-2B2C-4F1E-9403-09A052EB3036}" type="pres">
      <dgm:prSet presAssocID="{96C32F87-5F2C-413D-8FF5-6DB7B52D4839}" presName="dummy" presStyleCnt="0"/>
      <dgm:spPr/>
    </dgm:pt>
    <dgm:pt modelId="{637A5F70-BF91-4AA9-A099-EB8EA80A4EA9}" type="pres">
      <dgm:prSet presAssocID="{F6A99422-3DC2-4703-8DCA-0C286A7AEFEB}" presName="sibTrans" presStyleLbl="sibTrans2D1" presStyleIdx="2" presStyleCnt="4" custScaleX="132342" custScaleY="132219" custLinFactNeighborX="-5622" custLinFactNeighborY="-704"/>
      <dgm:spPr/>
      <dgm:t>
        <a:bodyPr/>
        <a:lstStyle/>
        <a:p>
          <a:endParaRPr lang="ru-RU"/>
        </a:p>
      </dgm:t>
    </dgm:pt>
    <dgm:pt modelId="{29F344C5-A793-4C39-864C-28CBCFDD9C19}" type="pres">
      <dgm:prSet presAssocID="{D474E731-7A74-47A6-A6C3-A23D729B432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D34526-2550-4F6E-8ACA-1C4158038148}" type="pres">
      <dgm:prSet presAssocID="{D474E731-7A74-47A6-A6C3-A23D729B432D}" presName="dummy" presStyleCnt="0"/>
      <dgm:spPr/>
    </dgm:pt>
    <dgm:pt modelId="{E5574073-19F8-4018-80C8-2D4A7DA5244A}" type="pres">
      <dgm:prSet presAssocID="{7C4C1C91-913C-4A38-AC23-AD6F91270C28}" presName="sibTrans" presStyleLbl="sibTrans2D1" presStyleIdx="3" presStyleCnt="4" custScaleX="143587" custScaleY="140735"/>
      <dgm:spPr/>
      <dgm:t>
        <a:bodyPr/>
        <a:lstStyle/>
        <a:p>
          <a:endParaRPr lang="ru-RU"/>
        </a:p>
      </dgm:t>
    </dgm:pt>
  </dgm:ptLst>
  <dgm:cxnLst>
    <dgm:cxn modelId="{75BF59F5-4153-4B7E-937E-2179377803A3}" srcId="{9EADD1D0-DA67-4CE5-B768-3BC47B35A34C}" destId="{F5C6017E-68E2-41A6-8C32-7582B963C03E}" srcOrd="0" destOrd="0" parTransId="{98B1DF70-C082-4692-81D1-032C53A82F09}" sibTransId="{CD2B7D4C-3D06-4378-9A8B-0A96A6CB6F3B}"/>
    <dgm:cxn modelId="{D03257F3-686F-41F5-8C9E-71BC267AB3C8}" type="presOf" srcId="{4F08400D-F32F-4DEB-867B-EF0021642CC6}" destId="{5D896BBA-04E2-49B4-A843-4C705200C703}" srcOrd="0" destOrd="0" presId="urn:microsoft.com/office/officeart/2005/8/layout/radial6"/>
    <dgm:cxn modelId="{B7064FF9-9EE7-4AB8-8B1B-F5B6648071EB}" type="presOf" srcId="{D474E731-7A74-47A6-A6C3-A23D729B432D}" destId="{29F344C5-A793-4C39-864C-28CBCFDD9C19}" srcOrd="0" destOrd="0" presId="urn:microsoft.com/office/officeart/2005/8/layout/radial6"/>
    <dgm:cxn modelId="{D8D66A0F-7CEF-4590-ABB6-70C3F8593386}" srcId="{F5C6017E-68E2-41A6-8C32-7582B963C03E}" destId="{96C32F87-5F2C-413D-8FF5-6DB7B52D4839}" srcOrd="2" destOrd="0" parTransId="{0340C35C-973D-4262-8017-B1D03A97CD39}" sibTransId="{F6A99422-3DC2-4703-8DCA-0C286A7AEFEB}"/>
    <dgm:cxn modelId="{CDD86314-1ED9-4C80-863B-94E2124A99D5}" type="presOf" srcId="{9EADD1D0-DA67-4CE5-B768-3BC47B35A34C}" destId="{E2E3B70A-56AA-41F4-A230-5AC39A7F618D}" srcOrd="0" destOrd="0" presId="urn:microsoft.com/office/officeart/2005/8/layout/radial6"/>
    <dgm:cxn modelId="{6875C7A3-9ACA-42A6-9E0E-900774B9C70A}" type="presOf" srcId="{1A0DE495-8DEE-4762-B699-F7C1A4EE3EA9}" destId="{7DD1B13B-F020-4B27-9C55-10E0B9CE8B7F}" srcOrd="0" destOrd="0" presId="urn:microsoft.com/office/officeart/2005/8/layout/radial6"/>
    <dgm:cxn modelId="{A8FC814A-6F00-43D3-B233-35E4AEDB8AA1}" type="presOf" srcId="{FE830376-DF79-42CE-BB07-6475F11339E8}" destId="{88E2E244-7BBB-4B4F-8457-E7836EB5B213}" srcOrd="0" destOrd="0" presId="urn:microsoft.com/office/officeart/2005/8/layout/radial6"/>
    <dgm:cxn modelId="{76316322-FD7E-4299-8C87-6AE30BB13596}" type="presOf" srcId="{96C32F87-5F2C-413D-8FF5-6DB7B52D4839}" destId="{CCE6C14E-28C4-4D40-A63A-DE7768D50DCC}" srcOrd="0" destOrd="0" presId="urn:microsoft.com/office/officeart/2005/8/layout/radial6"/>
    <dgm:cxn modelId="{5BE470EB-C9FB-4592-948B-6258CD72B744}" type="presOf" srcId="{F5C6017E-68E2-41A6-8C32-7582B963C03E}" destId="{C7E0F9F3-0AD5-4062-932E-614376DCD5E6}" srcOrd="0" destOrd="0" presId="urn:microsoft.com/office/officeart/2005/8/layout/radial6"/>
    <dgm:cxn modelId="{4C3A2C9F-1AD2-4946-882B-BE923CE2AD0A}" srcId="{F5C6017E-68E2-41A6-8C32-7582B963C03E}" destId="{4F08400D-F32F-4DEB-867B-EF0021642CC6}" srcOrd="0" destOrd="0" parTransId="{738A5F2D-38AF-48FC-902C-C22306C3C57C}" sibTransId="{1A0DE495-8DEE-4762-B699-F7C1A4EE3EA9}"/>
    <dgm:cxn modelId="{B9784E22-5B51-4F28-AC7A-78339773DE27}" srcId="{F5C6017E-68E2-41A6-8C32-7582B963C03E}" destId="{0C48534A-66BD-4A6F-A0AB-8E11CEEC76DF}" srcOrd="1" destOrd="0" parTransId="{7B8D6AF3-4B90-43D1-B6CD-7F8544D110EE}" sibTransId="{FE830376-DF79-42CE-BB07-6475F11339E8}"/>
    <dgm:cxn modelId="{E04825C1-170A-4C63-AF99-E019A0221E7F}" type="presOf" srcId="{7C4C1C91-913C-4A38-AC23-AD6F91270C28}" destId="{E5574073-19F8-4018-80C8-2D4A7DA5244A}" srcOrd="0" destOrd="0" presId="urn:microsoft.com/office/officeart/2005/8/layout/radial6"/>
    <dgm:cxn modelId="{70E3472C-5002-4E9D-96AF-E132C894558D}" type="presOf" srcId="{0C48534A-66BD-4A6F-A0AB-8E11CEEC76DF}" destId="{E34CE5B7-5DE9-4E66-9BE4-AD483C0A9B75}" srcOrd="0" destOrd="0" presId="urn:microsoft.com/office/officeart/2005/8/layout/radial6"/>
    <dgm:cxn modelId="{3CCBD015-E1CF-49B5-B302-98860B5CA462}" type="presOf" srcId="{F6A99422-3DC2-4703-8DCA-0C286A7AEFEB}" destId="{637A5F70-BF91-4AA9-A099-EB8EA80A4EA9}" srcOrd="0" destOrd="0" presId="urn:microsoft.com/office/officeart/2005/8/layout/radial6"/>
    <dgm:cxn modelId="{2AD47ABD-57DA-4640-9700-311816D8790F}" srcId="{F5C6017E-68E2-41A6-8C32-7582B963C03E}" destId="{D474E731-7A74-47A6-A6C3-A23D729B432D}" srcOrd="3" destOrd="0" parTransId="{C8E5DA54-89EF-4BB7-AF75-563975013E0D}" sibTransId="{7C4C1C91-913C-4A38-AC23-AD6F91270C28}"/>
    <dgm:cxn modelId="{3A2F0260-473D-4E40-AF6D-BE5A4B873139}" type="presParOf" srcId="{E2E3B70A-56AA-41F4-A230-5AC39A7F618D}" destId="{C7E0F9F3-0AD5-4062-932E-614376DCD5E6}" srcOrd="0" destOrd="0" presId="urn:microsoft.com/office/officeart/2005/8/layout/radial6"/>
    <dgm:cxn modelId="{360A1970-0F76-456A-929C-59064ABBC7E7}" type="presParOf" srcId="{E2E3B70A-56AA-41F4-A230-5AC39A7F618D}" destId="{5D896BBA-04E2-49B4-A843-4C705200C703}" srcOrd="1" destOrd="0" presId="urn:microsoft.com/office/officeart/2005/8/layout/radial6"/>
    <dgm:cxn modelId="{A057892F-4A1C-40EA-92C9-C757EBD23411}" type="presParOf" srcId="{E2E3B70A-56AA-41F4-A230-5AC39A7F618D}" destId="{24592142-2B83-47B5-B108-FEE97F5D52EC}" srcOrd="2" destOrd="0" presId="urn:microsoft.com/office/officeart/2005/8/layout/radial6"/>
    <dgm:cxn modelId="{15FCBA0F-5D28-432F-A20A-174CBBBD0D8D}" type="presParOf" srcId="{E2E3B70A-56AA-41F4-A230-5AC39A7F618D}" destId="{7DD1B13B-F020-4B27-9C55-10E0B9CE8B7F}" srcOrd="3" destOrd="0" presId="urn:microsoft.com/office/officeart/2005/8/layout/radial6"/>
    <dgm:cxn modelId="{FA0EB7D6-5704-43B9-A867-95F94F9FEC14}" type="presParOf" srcId="{E2E3B70A-56AA-41F4-A230-5AC39A7F618D}" destId="{E34CE5B7-5DE9-4E66-9BE4-AD483C0A9B75}" srcOrd="4" destOrd="0" presId="urn:microsoft.com/office/officeart/2005/8/layout/radial6"/>
    <dgm:cxn modelId="{362BF1B8-62E9-4FAC-B0B0-830C4A3ADFC8}" type="presParOf" srcId="{E2E3B70A-56AA-41F4-A230-5AC39A7F618D}" destId="{71747914-4F85-4A71-8BB8-173378E2FC6E}" srcOrd="5" destOrd="0" presId="urn:microsoft.com/office/officeart/2005/8/layout/radial6"/>
    <dgm:cxn modelId="{C55447B6-48F3-4998-B2FB-EA5C277AE71E}" type="presParOf" srcId="{E2E3B70A-56AA-41F4-A230-5AC39A7F618D}" destId="{88E2E244-7BBB-4B4F-8457-E7836EB5B213}" srcOrd="6" destOrd="0" presId="urn:microsoft.com/office/officeart/2005/8/layout/radial6"/>
    <dgm:cxn modelId="{D4B4F308-1065-43E5-8A84-6542899002C1}" type="presParOf" srcId="{E2E3B70A-56AA-41F4-A230-5AC39A7F618D}" destId="{CCE6C14E-28C4-4D40-A63A-DE7768D50DCC}" srcOrd="7" destOrd="0" presId="urn:microsoft.com/office/officeart/2005/8/layout/radial6"/>
    <dgm:cxn modelId="{45CC85F7-C6F6-4F94-A11C-C755C8A1BD33}" type="presParOf" srcId="{E2E3B70A-56AA-41F4-A230-5AC39A7F618D}" destId="{49CFFCC9-2B2C-4F1E-9403-09A052EB3036}" srcOrd="8" destOrd="0" presId="urn:microsoft.com/office/officeart/2005/8/layout/radial6"/>
    <dgm:cxn modelId="{AA363D83-D7D2-484D-BA99-3424D23D2518}" type="presParOf" srcId="{E2E3B70A-56AA-41F4-A230-5AC39A7F618D}" destId="{637A5F70-BF91-4AA9-A099-EB8EA80A4EA9}" srcOrd="9" destOrd="0" presId="urn:microsoft.com/office/officeart/2005/8/layout/radial6"/>
    <dgm:cxn modelId="{B4B47930-4585-4336-A453-086A6E4E947A}" type="presParOf" srcId="{E2E3B70A-56AA-41F4-A230-5AC39A7F618D}" destId="{29F344C5-A793-4C39-864C-28CBCFDD9C19}" srcOrd="10" destOrd="0" presId="urn:microsoft.com/office/officeart/2005/8/layout/radial6"/>
    <dgm:cxn modelId="{734489FC-7B72-4A9A-8BB7-1F92EC902CEC}" type="presParOf" srcId="{E2E3B70A-56AA-41F4-A230-5AC39A7F618D}" destId="{2DD34526-2550-4F6E-8ACA-1C4158038148}" srcOrd="11" destOrd="0" presId="urn:microsoft.com/office/officeart/2005/8/layout/radial6"/>
    <dgm:cxn modelId="{992E6D9E-2733-4227-B301-BD58544E653B}" type="presParOf" srcId="{E2E3B70A-56AA-41F4-A230-5AC39A7F618D}" destId="{E5574073-19F8-4018-80C8-2D4A7DA5244A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EADD1D0-DA67-4CE5-B768-3BC47B35A34C}" type="doc">
      <dgm:prSet loTypeId="urn:microsoft.com/office/officeart/2005/8/layout/radial6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C6017E-68E2-41A6-8C32-7582B963C03E}">
      <dgm:prSet phldrT="[Текст]"/>
      <dgm:spPr/>
      <dgm:t>
        <a:bodyPr/>
        <a:lstStyle/>
        <a:p>
          <a:r>
            <a:rPr lang="ru-RU" b="1" dirty="0" smtClean="0"/>
            <a:t>Ежедневное чтение</a:t>
          </a:r>
          <a:endParaRPr lang="ru-RU" b="1" dirty="0"/>
        </a:p>
      </dgm:t>
    </dgm:pt>
    <dgm:pt modelId="{98B1DF70-C082-4692-81D1-032C53A82F09}" type="parTrans" cxnId="{75BF59F5-4153-4B7E-937E-2179377803A3}">
      <dgm:prSet/>
      <dgm:spPr/>
      <dgm:t>
        <a:bodyPr/>
        <a:lstStyle/>
        <a:p>
          <a:endParaRPr lang="ru-RU"/>
        </a:p>
      </dgm:t>
    </dgm:pt>
    <dgm:pt modelId="{CD2B7D4C-3D06-4378-9A8B-0A96A6CB6F3B}" type="sibTrans" cxnId="{75BF59F5-4153-4B7E-937E-2179377803A3}">
      <dgm:prSet/>
      <dgm:spPr/>
      <dgm:t>
        <a:bodyPr/>
        <a:lstStyle/>
        <a:p>
          <a:endParaRPr lang="ru-RU"/>
        </a:p>
      </dgm:t>
    </dgm:pt>
    <dgm:pt modelId="{4F08400D-F32F-4DEB-867B-EF0021642CC6}">
      <dgm:prSet phldrT="[Текст]"/>
      <dgm:spPr/>
      <dgm:t>
        <a:bodyPr/>
        <a:lstStyle/>
        <a:p>
          <a:r>
            <a:rPr lang="ru-RU" b="1" dirty="0" smtClean="0"/>
            <a:t>Общие</a:t>
          </a:r>
          <a:r>
            <a:rPr lang="ru-RU" b="1" baseline="0" dirty="0" smtClean="0"/>
            <a:t> знания</a:t>
          </a:r>
          <a:endParaRPr lang="ru-RU" b="1" dirty="0"/>
        </a:p>
      </dgm:t>
    </dgm:pt>
    <dgm:pt modelId="{738A5F2D-38AF-48FC-902C-C22306C3C57C}" type="parTrans" cxnId="{4C3A2C9F-1AD2-4946-882B-BE923CE2AD0A}">
      <dgm:prSet/>
      <dgm:spPr/>
      <dgm:t>
        <a:bodyPr/>
        <a:lstStyle/>
        <a:p>
          <a:endParaRPr lang="ru-RU"/>
        </a:p>
      </dgm:t>
    </dgm:pt>
    <dgm:pt modelId="{1A0DE495-8DEE-4762-B699-F7C1A4EE3EA9}" type="sibTrans" cxnId="{4C3A2C9F-1AD2-4946-882B-BE923CE2AD0A}">
      <dgm:prSet/>
      <dgm:spPr/>
      <dgm:t>
        <a:bodyPr/>
        <a:lstStyle/>
        <a:p>
          <a:endParaRPr lang="ru-RU"/>
        </a:p>
      </dgm:t>
    </dgm:pt>
    <dgm:pt modelId="{0C48534A-66BD-4A6F-A0AB-8E11CEEC76DF}">
      <dgm:prSet phldrT="[Текст]"/>
      <dgm:spPr/>
      <dgm:t>
        <a:bodyPr/>
        <a:lstStyle/>
        <a:p>
          <a:r>
            <a:rPr lang="ru-RU" b="1" dirty="0" smtClean="0"/>
            <a:t>Творчество,</a:t>
          </a:r>
          <a:r>
            <a:rPr lang="ru-RU" b="1" baseline="0" dirty="0" smtClean="0"/>
            <a:t> </a:t>
          </a:r>
          <a:r>
            <a:rPr lang="ru-RU" b="1" baseline="0" dirty="0" err="1" smtClean="0"/>
            <a:t>эмпатия</a:t>
          </a:r>
          <a:endParaRPr lang="ru-RU" b="1" dirty="0"/>
        </a:p>
      </dgm:t>
    </dgm:pt>
    <dgm:pt modelId="{7B8D6AF3-4B90-43D1-B6CD-7F8544D110EE}" type="parTrans" cxnId="{B9784E22-5B51-4F28-AC7A-78339773DE27}">
      <dgm:prSet/>
      <dgm:spPr/>
      <dgm:t>
        <a:bodyPr/>
        <a:lstStyle/>
        <a:p>
          <a:endParaRPr lang="ru-RU"/>
        </a:p>
      </dgm:t>
    </dgm:pt>
    <dgm:pt modelId="{FE830376-DF79-42CE-BB07-6475F11339E8}" type="sibTrans" cxnId="{B9784E22-5B51-4F28-AC7A-78339773DE27}">
      <dgm:prSet/>
      <dgm:spPr/>
      <dgm:t>
        <a:bodyPr/>
        <a:lstStyle/>
        <a:p>
          <a:endParaRPr lang="ru-RU"/>
        </a:p>
      </dgm:t>
    </dgm:pt>
    <dgm:pt modelId="{96C32F87-5F2C-413D-8FF5-6DB7B52D4839}">
      <dgm:prSet phldrT="[Текст]"/>
      <dgm:spPr/>
      <dgm:t>
        <a:bodyPr/>
        <a:lstStyle/>
        <a:p>
          <a:r>
            <a:rPr lang="ru-RU" b="1" dirty="0" smtClean="0"/>
            <a:t>Моральные ценности, воспитание</a:t>
          </a:r>
          <a:endParaRPr lang="ru-RU" b="1" dirty="0"/>
        </a:p>
      </dgm:t>
    </dgm:pt>
    <dgm:pt modelId="{0340C35C-973D-4262-8017-B1D03A97CD39}" type="parTrans" cxnId="{D8D66A0F-7CEF-4590-ABB6-70C3F8593386}">
      <dgm:prSet/>
      <dgm:spPr/>
      <dgm:t>
        <a:bodyPr/>
        <a:lstStyle/>
        <a:p>
          <a:endParaRPr lang="ru-RU"/>
        </a:p>
      </dgm:t>
    </dgm:pt>
    <dgm:pt modelId="{F6A99422-3DC2-4703-8DCA-0C286A7AEFEB}" type="sibTrans" cxnId="{D8D66A0F-7CEF-4590-ABB6-70C3F8593386}">
      <dgm:prSet/>
      <dgm:spPr/>
      <dgm:t>
        <a:bodyPr/>
        <a:lstStyle/>
        <a:p>
          <a:endParaRPr lang="ru-RU"/>
        </a:p>
      </dgm:t>
    </dgm:pt>
    <dgm:pt modelId="{D474E731-7A74-47A6-A6C3-A23D729B432D}">
      <dgm:prSet phldrT="[Текст]"/>
      <dgm:spPr/>
      <dgm:t>
        <a:bodyPr/>
        <a:lstStyle/>
        <a:p>
          <a:r>
            <a:rPr lang="ru-RU" b="1" dirty="0" smtClean="0"/>
            <a:t>Обучение,</a:t>
          </a:r>
        </a:p>
        <a:p>
          <a:r>
            <a:rPr lang="ru-RU" b="1" dirty="0" smtClean="0"/>
            <a:t>Успех</a:t>
          </a:r>
          <a:r>
            <a:rPr lang="ru-RU" b="1" baseline="0" dirty="0" smtClean="0"/>
            <a:t> в школе</a:t>
          </a:r>
          <a:endParaRPr lang="ru-RU" b="1" dirty="0"/>
        </a:p>
      </dgm:t>
    </dgm:pt>
    <dgm:pt modelId="{C8E5DA54-89EF-4BB7-AF75-563975013E0D}" type="parTrans" cxnId="{2AD47ABD-57DA-4640-9700-311816D8790F}">
      <dgm:prSet/>
      <dgm:spPr/>
      <dgm:t>
        <a:bodyPr/>
        <a:lstStyle/>
        <a:p>
          <a:endParaRPr lang="ru-RU"/>
        </a:p>
      </dgm:t>
    </dgm:pt>
    <dgm:pt modelId="{7C4C1C91-913C-4A38-AC23-AD6F91270C28}" type="sibTrans" cxnId="{2AD47ABD-57DA-4640-9700-311816D8790F}">
      <dgm:prSet/>
      <dgm:spPr/>
      <dgm:t>
        <a:bodyPr/>
        <a:lstStyle/>
        <a:p>
          <a:endParaRPr lang="ru-RU"/>
        </a:p>
      </dgm:t>
    </dgm:pt>
    <dgm:pt modelId="{E2E3B70A-56AA-41F4-A230-5AC39A7F618D}" type="pres">
      <dgm:prSet presAssocID="{9EADD1D0-DA67-4CE5-B768-3BC47B35A34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7E0F9F3-0AD5-4062-932E-614376DCD5E6}" type="pres">
      <dgm:prSet presAssocID="{F5C6017E-68E2-41A6-8C32-7582B963C03E}" presName="centerShape" presStyleLbl="node0" presStyleIdx="0" presStyleCnt="1"/>
      <dgm:spPr/>
      <dgm:t>
        <a:bodyPr/>
        <a:lstStyle/>
        <a:p>
          <a:endParaRPr lang="ru-RU"/>
        </a:p>
      </dgm:t>
    </dgm:pt>
    <dgm:pt modelId="{5D896BBA-04E2-49B4-A843-4C705200C703}" type="pres">
      <dgm:prSet presAssocID="{4F08400D-F32F-4DEB-867B-EF0021642CC6}" presName="node" presStyleLbl="node1" presStyleIdx="0" presStyleCnt="4" custRadScaleRad="1026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592142-2B83-47B5-B108-FEE97F5D52EC}" type="pres">
      <dgm:prSet presAssocID="{4F08400D-F32F-4DEB-867B-EF0021642CC6}" presName="dummy" presStyleCnt="0"/>
      <dgm:spPr/>
    </dgm:pt>
    <dgm:pt modelId="{7DD1B13B-F020-4B27-9C55-10E0B9CE8B7F}" type="pres">
      <dgm:prSet presAssocID="{1A0DE495-8DEE-4762-B699-F7C1A4EE3EA9}" presName="sibTrans" presStyleLbl="sibTrans2D1" presStyleIdx="0" presStyleCnt="4" custScaleX="140613" custScaleY="136927"/>
      <dgm:spPr/>
      <dgm:t>
        <a:bodyPr/>
        <a:lstStyle/>
        <a:p>
          <a:endParaRPr lang="ru-RU"/>
        </a:p>
      </dgm:t>
    </dgm:pt>
    <dgm:pt modelId="{E34CE5B7-5DE9-4E66-9BE4-AD483C0A9B75}" type="pres">
      <dgm:prSet presAssocID="{0C48534A-66BD-4A6F-A0AB-8E11CEEC76D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747914-4F85-4A71-8BB8-173378E2FC6E}" type="pres">
      <dgm:prSet presAssocID="{0C48534A-66BD-4A6F-A0AB-8E11CEEC76DF}" presName="dummy" presStyleCnt="0"/>
      <dgm:spPr/>
    </dgm:pt>
    <dgm:pt modelId="{88E2E244-7BBB-4B4F-8457-E7836EB5B213}" type="pres">
      <dgm:prSet presAssocID="{FE830376-DF79-42CE-BB07-6475F11339E8}" presName="sibTrans" presStyleLbl="sibTrans2D1" presStyleIdx="1" presStyleCnt="4" custScaleX="140613" custScaleY="130072"/>
      <dgm:spPr/>
      <dgm:t>
        <a:bodyPr/>
        <a:lstStyle/>
        <a:p>
          <a:endParaRPr lang="ru-RU"/>
        </a:p>
      </dgm:t>
    </dgm:pt>
    <dgm:pt modelId="{CCE6C14E-28C4-4D40-A63A-DE7768D50DCC}" type="pres">
      <dgm:prSet presAssocID="{96C32F87-5F2C-413D-8FF5-6DB7B52D483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CFFCC9-2B2C-4F1E-9403-09A052EB3036}" type="pres">
      <dgm:prSet presAssocID="{96C32F87-5F2C-413D-8FF5-6DB7B52D4839}" presName="dummy" presStyleCnt="0"/>
      <dgm:spPr/>
    </dgm:pt>
    <dgm:pt modelId="{637A5F70-BF91-4AA9-A099-EB8EA80A4EA9}" type="pres">
      <dgm:prSet presAssocID="{F6A99422-3DC2-4703-8DCA-0C286A7AEFEB}" presName="sibTrans" presStyleLbl="sibTrans2D1" presStyleIdx="2" presStyleCnt="4" custScaleX="140129" custScaleY="132219"/>
      <dgm:spPr/>
      <dgm:t>
        <a:bodyPr/>
        <a:lstStyle/>
        <a:p>
          <a:endParaRPr lang="ru-RU"/>
        </a:p>
      </dgm:t>
    </dgm:pt>
    <dgm:pt modelId="{29F344C5-A793-4C39-864C-28CBCFDD9C19}" type="pres">
      <dgm:prSet presAssocID="{D474E731-7A74-47A6-A6C3-A23D729B432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D34526-2550-4F6E-8ACA-1C4158038148}" type="pres">
      <dgm:prSet presAssocID="{D474E731-7A74-47A6-A6C3-A23D729B432D}" presName="dummy" presStyleCnt="0"/>
      <dgm:spPr/>
    </dgm:pt>
    <dgm:pt modelId="{E5574073-19F8-4018-80C8-2D4A7DA5244A}" type="pres">
      <dgm:prSet presAssocID="{7C4C1C91-913C-4A38-AC23-AD6F91270C28}" presName="sibTrans" presStyleLbl="sibTrans2D1" presStyleIdx="3" presStyleCnt="4" custScaleX="140129" custScaleY="136927"/>
      <dgm:spPr/>
      <dgm:t>
        <a:bodyPr/>
        <a:lstStyle/>
        <a:p>
          <a:endParaRPr lang="ru-RU"/>
        </a:p>
      </dgm:t>
    </dgm:pt>
  </dgm:ptLst>
  <dgm:cxnLst>
    <dgm:cxn modelId="{75BF59F5-4153-4B7E-937E-2179377803A3}" srcId="{9EADD1D0-DA67-4CE5-B768-3BC47B35A34C}" destId="{F5C6017E-68E2-41A6-8C32-7582B963C03E}" srcOrd="0" destOrd="0" parTransId="{98B1DF70-C082-4692-81D1-032C53A82F09}" sibTransId="{CD2B7D4C-3D06-4378-9A8B-0A96A6CB6F3B}"/>
    <dgm:cxn modelId="{D03257F3-686F-41F5-8C9E-71BC267AB3C8}" type="presOf" srcId="{4F08400D-F32F-4DEB-867B-EF0021642CC6}" destId="{5D896BBA-04E2-49B4-A843-4C705200C703}" srcOrd="0" destOrd="0" presId="urn:microsoft.com/office/officeart/2005/8/layout/radial6"/>
    <dgm:cxn modelId="{B7064FF9-9EE7-4AB8-8B1B-F5B6648071EB}" type="presOf" srcId="{D474E731-7A74-47A6-A6C3-A23D729B432D}" destId="{29F344C5-A793-4C39-864C-28CBCFDD9C19}" srcOrd="0" destOrd="0" presId="urn:microsoft.com/office/officeart/2005/8/layout/radial6"/>
    <dgm:cxn modelId="{D8D66A0F-7CEF-4590-ABB6-70C3F8593386}" srcId="{F5C6017E-68E2-41A6-8C32-7582B963C03E}" destId="{96C32F87-5F2C-413D-8FF5-6DB7B52D4839}" srcOrd="2" destOrd="0" parTransId="{0340C35C-973D-4262-8017-B1D03A97CD39}" sibTransId="{F6A99422-3DC2-4703-8DCA-0C286A7AEFEB}"/>
    <dgm:cxn modelId="{CDD86314-1ED9-4C80-863B-94E2124A99D5}" type="presOf" srcId="{9EADD1D0-DA67-4CE5-B768-3BC47B35A34C}" destId="{E2E3B70A-56AA-41F4-A230-5AC39A7F618D}" srcOrd="0" destOrd="0" presId="urn:microsoft.com/office/officeart/2005/8/layout/radial6"/>
    <dgm:cxn modelId="{6875C7A3-9ACA-42A6-9E0E-900774B9C70A}" type="presOf" srcId="{1A0DE495-8DEE-4762-B699-F7C1A4EE3EA9}" destId="{7DD1B13B-F020-4B27-9C55-10E0B9CE8B7F}" srcOrd="0" destOrd="0" presId="urn:microsoft.com/office/officeart/2005/8/layout/radial6"/>
    <dgm:cxn modelId="{A8FC814A-6F00-43D3-B233-35E4AEDB8AA1}" type="presOf" srcId="{FE830376-DF79-42CE-BB07-6475F11339E8}" destId="{88E2E244-7BBB-4B4F-8457-E7836EB5B213}" srcOrd="0" destOrd="0" presId="urn:microsoft.com/office/officeart/2005/8/layout/radial6"/>
    <dgm:cxn modelId="{76316322-FD7E-4299-8C87-6AE30BB13596}" type="presOf" srcId="{96C32F87-5F2C-413D-8FF5-6DB7B52D4839}" destId="{CCE6C14E-28C4-4D40-A63A-DE7768D50DCC}" srcOrd="0" destOrd="0" presId="urn:microsoft.com/office/officeart/2005/8/layout/radial6"/>
    <dgm:cxn modelId="{5BE470EB-C9FB-4592-948B-6258CD72B744}" type="presOf" srcId="{F5C6017E-68E2-41A6-8C32-7582B963C03E}" destId="{C7E0F9F3-0AD5-4062-932E-614376DCD5E6}" srcOrd="0" destOrd="0" presId="urn:microsoft.com/office/officeart/2005/8/layout/radial6"/>
    <dgm:cxn modelId="{4C3A2C9F-1AD2-4946-882B-BE923CE2AD0A}" srcId="{F5C6017E-68E2-41A6-8C32-7582B963C03E}" destId="{4F08400D-F32F-4DEB-867B-EF0021642CC6}" srcOrd="0" destOrd="0" parTransId="{738A5F2D-38AF-48FC-902C-C22306C3C57C}" sibTransId="{1A0DE495-8DEE-4762-B699-F7C1A4EE3EA9}"/>
    <dgm:cxn modelId="{B9784E22-5B51-4F28-AC7A-78339773DE27}" srcId="{F5C6017E-68E2-41A6-8C32-7582B963C03E}" destId="{0C48534A-66BD-4A6F-A0AB-8E11CEEC76DF}" srcOrd="1" destOrd="0" parTransId="{7B8D6AF3-4B90-43D1-B6CD-7F8544D110EE}" sibTransId="{FE830376-DF79-42CE-BB07-6475F11339E8}"/>
    <dgm:cxn modelId="{E04825C1-170A-4C63-AF99-E019A0221E7F}" type="presOf" srcId="{7C4C1C91-913C-4A38-AC23-AD6F91270C28}" destId="{E5574073-19F8-4018-80C8-2D4A7DA5244A}" srcOrd="0" destOrd="0" presId="urn:microsoft.com/office/officeart/2005/8/layout/radial6"/>
    <dgm:cxn modelId="{70E3472C-5002-4E9D-96AF-E132C894558D}" type="presOf" srcId="{0C48534A-66BD-4A6F-A0AB-8E11CEEC76DF}" destId="{E34CE5B7-5DE9-4E66-9BE4-AD483C0A9B75}" srcOrd="0" destOrd="0" presId="urn:microsoft.com/office/officeart/2005/8/layout/radial6"/>
    <dgm:cxn modelId="{3CCBD015-E1CF-49B5-B302-98860B5CA462}" type="presOf" srcId="{F6A99422-3DC2-4703-8DCA-0C286A7AEFEB}" destId="{637A5F70-BF91-4AA9-A099-EB8EA80A4EA9}" srcOrd="0" destOrd="0" presId="urn:microsoft.com/office/officeart/2005/8/layout/radial6"/>
    <dgm:cxn modelId="{2AD47ABD-57DA-4640-9700-311816D8790F}" srcId="{F5C6017E-68E2-41A6-8C32-7582B963C03E}" destId="{D474E731-7A74-47A6-A6C3-A23D729B432D}" srcOrd="3" destOrd="0" parTransId="{C8E5DA54-89EF-4BB7-AF75-563975013E0D}" sibTransId="{7C4C1C91-913C-4A38-AC23-AD6F91270C28}"/>
    <dgm:cxn modelId="{3A2F0260-473D-4E40-AF6D-BE5A4B873139}" type="presParOf" srcId="{E2E3B70A-56AA-41F4-A230-5AC39A7F618D}" destId="{C7E0F9F3-0AD5-4062-932E-614376DCD5E6}" srcOrd="0" destOrd="0" presId="urn:microsoft.com/office/officeart/2005/8/layout/radial6"/>
    <dgm:cxn modelId="{360A1970-0F76-456A-929C-59064ABBC7E7}" type="presParOf" srcId="{E2E3B70A-56AA-41F4-A230-5AC39A7F618D}" destId="{5D896BBA-04E2-49B4-A843-4C705200C703}" srcOrd="1" destOrd="0" presId="urn:microsoft.com/office/officeart/2005/8/layout/radial6"/>
    <dgm:cxn modelId="{A057892F-4A1C-40EA-92C9-C757EBD23411}" type="presParOf" srcId="{E2E3B70A-56AA-41F4-A230-5AC39A7F618D}" destId="{24592142-2B83-47B5-B108-FEE97F5D52EC}" srcOrd="2" destOrd="0" presId="urn:microsoft.com/office/officeart/2005/8/layout/radial6"/>
    <dgm:cxn modelId="{15FCBA0F-5D28-432F-A20A-174CBBBD0D8D}" type="presParOf" srcId="{E2E3B70A-56AA-41F4-A230-5AC39A7F618D}" destId="{7DD1B13B-F020-4B27-9C55-10E0B9CE8B7F}" srcOrd="3" destOrd="0" presId="urn:microsoft.com/office/officeart/2005/8/layout/radial6"/>
    <dgm:cxn modelId="{FA0EB7D6-5704-43B9-A867-95F94F9FEC14}" type="presParOf" srcId="{E2E3B70A-56AA-41F4-A230-5AC39A7F618D}" destId="{E34CE5B7-5DE9-4E66-9BE4-AD483C0A9B75}" srcOrd="4" destOrd="0" presId="urn:microsoft.com/office/officeart/2005/8/layout/radial6"/>
    <dgm:cxn modelId="{362BF1B8-62E9-4FAC-B0B0-830C4A3ADFC8}" type="presParOf" srcId="{E2E3B70A-56AA-41F4-A230-5AC39A7F618D}" destId="{71747914-4F85-4A71-8BB8-173378E2FC6E}" srcOrd="5" destOrd="0" presId="urn:microsoft.com/office/officeart/2005/8/layout/radial6"/>
    <dgm:cxn modelId="{C55447B6-48F3-4998-B2FB-EA5C277AE71E}" type="presParOf" srcId="{E2E3B70A-56AA-41F4-A230-5AC39A7F618D}" destId="{88E2E244-7BBB-4B4F-8457-E7836EB5B213}" srcOrd="6" destOrd="0" presId="urn:microsoft.com/office/officeart/2005/8/layout/radial6"/>
    <dgm:cxn modelId="{D4B4F308-1065-43E5-8A84-6542899002C1}" type="presParOf" srcId="{E2E3B70A-56AA-41F4-A230-5AC39A7F618D}" destId="{CCE6C14E-28C4-4D40-A63A-DE7768D50DCC}" srcOrd="7" destOrd="0" presId="urn:microsoft.com/office/officeart/2005/8/layout/radial6"/>
    <dgm:cxn modelId="{45CC85F7-C6F6-4F94-A11C-C755C8A1BD33}" type="presParOf" srcId="{E2E3B70A-56AA-41F4-A230-5AC39A7F618D}" destId="{49CFFCC9-2B2C-4F1E-9403-09A052EB3036}" srcOrd="8" destOrd="0" presId="urn:microsoft.com/office/officeart/2005/8/layout/radial6"/>
    <dgm:cxn modelId="{AA363D83-D7D2-484D-BA99-3424D23D2518}" type="presParOf" srcId="{E2E3B70A-56AA-41F4-A230-5AC39A7F618D}" destId="{637A5F70-BF91-4AA9-A099-EB8EA80A4EA9}" srcOrd="9" destOrd="0" presId="urn:microsoft.com/office/officeart/2005/8/layout/radial6"/>
    <dgm:cxn modelId="{B4B47930-4585-4336-A453-086A6E4E947A}" type="presParOf" srcId="{E2E3B70A-56AA-41F4-A230-5AC39A7F618D}" destId="{29F344C5-A793-4C39-864C-28CBCFDD9C19}" srcOrd="10" destOrd="0" presId="urn:microsoft.com/office/officeart/2005/8/layout/radial6"/>
    <dgm:cxn modelId="{734489FC-7B72-4A9A-8BB7-1F92EC902CEC}" type="presParOf" srcId="{E2E3B70A-56AA-41F4-A230-5AC39A7F618D}" destId="{2DD34526-2550-4F6E-8ACA-1C4158038148}" srcOrd="11" destOrd="0" presId="urn:microsoft.com/office/officeart/2005/8/layout/radial6"/>
    <dgm:cxn modelId="{992E6D9E-2733-4227-B301-BD58544E653B}" type="presParOf" srcId="{E2E3B70A-56AA-41F4-A230-5AC39A7F618D}" destId="{E5574073-19F8-4018-80C8-2D4A7DA5244A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98A386-02C0-46E7-B54C-2B3564526328}">
      <dsp:nvSpPr>
        <dsp:cNvPr id="0" name=""/>
        <dsp:cNvSpPr/>
      </dsp:nvSpPr>
      <dsp:spPr>
        <a:xfrm>
          <a:off x="0" y="451933"/>
          <a:ext cx="8219256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59E120-37ED-4102-BFC3-ABF54425DC56}">
      <dsp:nvSpPr>
        <dsp:cNvPr id="0" name=""/>
        <dsp:cNvSpPr/>
      </dsp:nvSpPr>
      <dsp:spPr>
        <a:xfrm>
          <a:off x="369919" y="107823"/>
          <a:ext cx="5753479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468" tIns="0" rIns="217468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900" kern="1200" dirty="0" smtClean="0">
            <a:solidFill>
              <a:schemeClr val="accent1">
                <a:lumMod val="50000"/>
              </a:schemeClr>
            </a:solidFill>
            <a:effectLst/>
            <a:latin typeface="Monotype Corsiva" pitchFamily="66" charset="0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200" kern="1200" dirty="0" smtClean="0">
              <a:solidFill>
                <a:schemeClr val="bg1"/>
              </a:solidFill>
              <a:effectLst/>
              <a:latin typeface="Monotype Corsiva" pitchFamily="66" charset="0"/>
            </a:rPr>
            <a:t>Беседы по его содержанию</a:t>
          </a:r>
          <a:r>
            <a:rPr lang="ru-RU" sz="1900" kern="1200" dirty="0" smtClean="0">
              <a:solidFill>
                <a:schemeClr val="bg1"/>
              </a:solidFill>
              <a:effectLst/>
              <a:latin typeface="Monotype Corsiva" pitchFamily="66" charset="0"/>
            </a:rPr>
            <a:t>.</a:t>
          </a:r>
          <a:endParaRPr lang="ru-RU" sz="1900" kern="1200" dirty="0" smtClean="0">
            <a:solidFill>
              <a:schemeClr val="bg1"/>
            </a:solidFill>
          </a:endParaRPr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>
        <a:off x="369919" y="107823"/>
        <a:ext cx="5753479" cy="767520"/>
      </dsp:txXfrm>
    </dsp:sp>
    <dsp:sp modelId="{E62C1457-ED1A-4E83-8293-4E075CC2862B}">
      <dsp:nvSpPr>
        <dsp:cNvPr id="0" name=""/>
        <dsp:cNvSpPr/>
      </dsp:nvSpPr>
      <dsp:spPr>
        <a:xfrm>
          <a:off x="0" y="1631293"/>
          <a:ext cx="8219256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DBF119-850A-4C74-B794-164F7E96EFBB}">
      <dsp:nvSpPr>
        <dsp:cNvPr id="0" name=""/>
        <dsp:cNvSpPr/>
      </dsp:nvSpPr>
      <dsp:spPr>
        <a:xfrm>
          <a:off x="410962" y="1247533"/>
          <a:ext cx="5753479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468" tIns="0" rIns="21746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bg1"/>
              </a:solidFill>
              <a:effectLst/>
              <a:latin typeface="Monotype Corsiva" pitchFamily="66" charset="0"/>
            </a:rPr>
            <a:t>Пересказ текста или отрывки из него</a:t>
          </a:r>
          <a:r>
            <a:rPr lang="ru-RU" sz="1900" kern="1200" dirty="0" smtClean="0">
              <a:solidFill>
                <a:schemeClr val="bg1"/>
              </a:solidFill>
              <a:effectLst/>
              <a:latin typeface="Monotype Corsiva" pitchFamily="66" charset="0"/>
            </a:rPr>
            <a:t>.</a:t>
          </a:r>
          <a:endParaRPr lang="ru-RU" sz="1900" kern="1200" dirty="0">
            <a:solidFill>
              <a:schemeClr val="bg1"/>
            </a:solidFill>
          </a:endParaRPr>
        </a:p>
      </dsp:txBody>
      <dsp:txXfrm>
        <a:off x="410962" y="1247533"/>
        <a:ext cx="5753479" cy="767520"/>
      </dsp:txXfrm>
    </dsp:sp>
    <dsp:sp modelId="{55C987ED-95AB-4D53-A8E6-3DBFB5AE6832}">
      <dsp:nvSpPr>
        <dsp:cNvPr id="0" name=""/>
        <dsp:cNvSpPr/>
      </dsp:nvSpPr>
      <dsp:spPr>
        <a:xfrm>
          <a:off x="0" y="2810653"/>
          <a:ext cx="8219256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A29B5C-9ACF-4C33-9B19-188BF1ECCA4D}">
      <dsp:nvSpPr>
        <dsp:cNvPr id="0" name=""/>
        <dsp:cNvSpPr/>
      </dsp:nvSpPr>
      <dsp:spPr>
        <a:xfrm>
          <a:off x="410962" y="2426893"/>
          <a:ext cx="5753479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468" tIns="0" rIns="21746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bg1"/>
              </a:solidFill>
              <a:effectLst/>
              <a:latin typeface="Monotype Corsiva" pitchFamily="66" charset="0"/>
            </a:rPr>
            <a:t>Прослушивание аудиозаписи литературных произведений</a:t>
          </a:r>
          <a:endParaRPr lang="ru-RU" sz="2800" kern="1200" dirty="0">
            <a:solidFill>
              <a:schemeClr val="bg1"/>
            </a:solidFill>
          </a:endParaRPr>
        </a:p>
      </dsp:txBody>
      <dsp:txXfrm>
        <a:off x="410962" y="2426893"/>
        <a:ext cx="5753479" cy="767520"/>
      </dsp:txXfrm>
    </dsp:sp>
    <dsp:sp modelId="{419652C9-3895-4F67-99AB-DD478D9D7620}">
      <dsp:nvSpPr>
        <dsp:cNvPr id="0" name=""/>
        <dsp:cNvSpPr/>
      </dsp:nvSpPr>
      <dsp:spPr>
        <a:xfrm>
          <a:off x="0" y="3990013"/>
          <a:ext cx="8219256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EE21A6-4958-413B-A1EB-D98461D21968}">
      <dsp:nvSpPr>
        <dsp:cNvPr id="0" name=""/>
        <dsp:cNvSpPr/>
      </dsp:nvSpPr>
      <dsp:spPr>
        <a:xfrm>
          <a:off x="410962" y="3606253"/>
          <a:ext cx="5753479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468" tIns="0" rIns="21746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bg1"/>
              </a:solidFill>
              <a:effectLst/>
              <a:latin typeface="Monotype Corsiva" pitchFamily="66" charset="0"/>
            </a:rPr>
            <a:t>Участие в инсценировках, играх-драматизациях</a:t>
          </a:r>
          <a:endParaRPr lang="ru-RU" sz="2800" kern="1200" dirty="0">
            <a:solidFill>
              <a:schemeClr val="bg1"/>
            </a:solidFill>
          </a:endParaRPr>
        </a:p>
      </dsp:txBody>
      <dsp:txXfrm>
        <a:off x="410962" y="3606253"/>
        <a:ext cx="5753479" cy="7675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27DEFC8-6073-4CC9-9ED6-86C4030D3353}">
      <dsp:nvSpPr>
        <dsp:cNvPr id="0" name=""/>
        <dsp:cNvSpPr/>
      </dsp:nvSpPr>
      <dsp:spPr>
        <a:xfrm>
          <a:off x="0" y="576812"/>
          <a:ext cx="7931224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96A63B-D6A9-4D04-BAD9-E0D5C6A28920}">
      <dsp:nvSpPr>
        <dsp:cNvPr id="0" name=""/>
        <dsp:cNvSpPr/>
      </dsp:nvSpPr>
      <dsp:spPr>
        <a:xfrm>
          <a:off x="396561" y="30692"/>
          <a:ext cx="5551856" cy="1092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847" tIns="0" rIns="20984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bg1"/>
              </a:solidFill>
              <a:effectLst/>
              <a:latin typeface="Monotype Corsiva" pitchFamily="66" charset="0"/>
            </a:rPr>
            <a:t>Рассматривание рисунков художников – иллюстраторов</a:t>
          </a:r>
          <a:endParaRPr lang="ru-RU" sz="2800" kern="1200" dirty="0">
            <a:solidFill>
              <a:schemeClr val="bg1"/>
            </a:solidFill>
          </a:endParaRPr>
        </a:p>
      </dsp:txBody>
      <dsp:txXfrm>
        <a:off x="396561" y="30692"/>
        <a:ext cx="5551856" cy="1092240"/>
      </dsp:txXfrm>
    </dsp:sp>
    <dsp:sp modelId="{B123DFEC-87CC-4BA8-8D86-1C1005912BB7}">
      <dsp:nvSpPr>
        <dsp:cNvPr id="0" name=""/>
        <dsp:cNvSpPr/>
      </dsp:nvSpPr>
      <dsp:spPr>
        <a:xfrm>
          <a:off x="0" y="2255132"/>
          <a:ext cx="7931224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70EB4E-A6D8-46A9-AE1A-FBDE8887F2A1}">
      <dsp:nvSpPr>
        <dsp:cNvPr id="0" name=""/>
        <dsp:cNvSpPr/>
      </dsp:nvSpPr>
      <dsp:spPr>
        <a:xfrm>
          <a:off x="396561" y="1709012"/>
          <a:ext cx="5551856" cy="1092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847" tIns="0" rIns="20984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bg1"/>
              </a:solidFill>
              <a:effectLst/>
              <a:latin typeface="Monotype Corsiva" pitchFamily="66" charset="0"/>
            </a:rPr>
            <a:t>Выразительное чтение стихов</a:t>
          </a:r>
          <a:endParaRPr lang="ru-RU" sz="2800" kern="1200" dirty="0">
            <a:solidFill>
              <a:schemeClr val="bg1"/>
            </a:solidFill>
          </a:endParaRPr>
        </a:p>
      </dsp:txBody>
      <dsp:txXfrm>
        <a:off x="396561" y="1709012"/>
        <a:ext cx="5551856" cy="1092240"/>
      </dsp:txXfrm>
    </dsp:sp>
    <dsp:sp modelId="{1F613179-3C9D-424D-8B08-C4E9CD534FEF}">
      <dsp:nvSpPr>
        <dsp:cNvPr id="0" name=""/>
        <dsp:cNvSpPr/>
      </dsp:nvSpPr>
      <dsp:spPr>
        <a:xfrm>
          <a:off x="0" y="3933452"/>
          <a:ext cx="7931224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F975D3-4F99-4616-9ADE-B51AC29C53DE}">
      <dsp:nvSpPr>
        <dsp:cNvPr id="0" name=""/>
        <dsp:cNvSpPr/>
      </dsp:nvSpPr>
      <dsp:spPr>
        <a:xfrm>
          <a:off x="396561" y="3387332"/>
          <a:ext cx="5551856" cy="1092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847" tIns="0" rIns="20984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bg1"/>
              </a:solidFill>
              <a:effectLst/>
              <a:latin typeface="Monotype Corsiva" pitchFamily="66" charset="0"/>
            </a:rPr>
            <a:t>Выполнение творческих работ по мотивам сюжетов книг</a:t>
          </a:r>
          <a:endParaRPr lang="ru-RU" sz="2800" kern="1200" dirty="0">
            <a:solidFill>
              <a:schemeClr val="bg1"/>
            </a:solidFill>
          </a:endParaRPr>
        </a:p>
      </dsp:txBody>
      <dsp:txXfrm>
        <a:off x="396561" y="3387332"/>
        <a:ext cx="5551856" cy="109224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5574073-19F8-4018-80C8-2D4A7DA5244A}">
      <dsp:nvSpPr>
        <dsp:cNvPr id="0" name=""/>
        <dsp:cNvSpPr/>
      </dsp:nvSpPr>
      <dsp:spPr>
        <a:xfrm>
          <a:off x="1306479" y="-210757"/>
          <a:ext cx="5606296" cy="5494941"/>
        </a:xfrm>
        <a:prstGeom prst="blockArc">
          <a:avLst>
            <a:gd name="adj1" fmla="val 10800000"/>
            <a:gd name="adj2" fmla="val 162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7A5F70-BF91-4AA9-A099-EB8EA80A4EA9}">
      <dsp:nvSpPr>
        <dsp:cNvPr id="0" name=""/>
        <dsp:cNvSpPr/>
      </dsp:nvSpPr>
      <dsp:spPr>
        <a:xfrm>
          <a:off x="1306499" y="-71992"/>
          <a:ext cx="5167240" cy="5162437"/>
        </a:xfrm>
        <a:prstGeom prst="blockArc">
          <a:avLst>
            <a:gd name="adj1" fmla="val 5400000"/>
            <a:gd name="adj2" fmla="val 108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E2E244-7BBB-4B4F-8457-E7836EB5B213}">
      <dsp:nvSpPr>
        <dsp:cNvPr id="0" name=""/>
        <dsp:cNvSpPr/>
      </dsp:nvSpPr>
      <dsp:spPr>
        <a:xfrm>
          <a:off x="1364538" y="-44505"/>
          <a:ext cx="5490178" cy="5162437"/>
        </a:xfrm>
        <a:prstGeom prst="blockArc">
          <a:avLst>
            <a:gd name="adj1" fmla="val 0"/>
            <a:gd name="adj2" fmla="val 54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1B13B-F020-4B27-9C55-10E0B9CE8B7F}">
      <dsp:nvSpPr>
        <dsp:cNvPr id="0" name=""/>
        <dsp:cNvSpPr/>
      </dsp:nvSpPr>
      <dsp:spPr>
        <a:xfrm>
          <a:off x="1364538" y="-210757"/>
          <a:ext cx="5490178" cy="5494941"/>
        </a:xfrm>
        <a:prstGeom prst="blockArc">
          <a:avLst>
            <a:gd name="adj1" fmla="val 16200000"/>
            <a:gd name="adj2" fmla="val 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E0F9F3-0AD5-4062-932E-614376DCD5E6}">
      <dsp:nvSpPr>
        <dsp:cNvPr id="0" name=""/>
        <dsp:cNvSpPr/>
      </dsp:nvSpPr>
      <dsp:spPr>
        <a:xfrm>
          <a:off x="3210646" y="1637732"/>
          <a:ext cx="1797962" cy="17979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Ежедневное чтение</a:t>
          </a:r>
          <a:endParaRPr lang="ru-RU" sz="1700" b="1" kern="1200" dirty="0"/>
        </a:p>
      </dsp:txBody>
      <dsp:txXfrm>
        <a:off x="3210646" y="1637732"/>
        <a:ext cx="1797962" cy="1797962"/>
      </dsp:txXfrm>
    </dsp:sp>
    <dsp:sp modelId="{5D896BBA-04E2-49B4-A843-4C705200C703}">
      <dsp:nvSpPr>
        <dsp:cNvPr id="0" name=""/>
        <dsp:cNvSpPr/>
      </dsp:nvSpPr>
      <dsp:spPr>
        <a:xfrm>
          <a:off x="3480341" y="505"/>
          <a:ext cx="1258573" cy="12585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Эмоции</a:t>
          </a:r>
          <a:r>
            <a:rPr lang="ru-RU" sz="1000" b="1" kern="1200" baseline="0" dirty="0" smtClean="0"/>
            <a:t> ребенка</a:t>
          </a:r>
          <a:endParaRPr lang="ru-RU" sz="1000" b="1" kern="1200" dirty="0"/>
        </a:p>
      </dsp:txBody>
      <dsp:txXfrm>
        <a:off x="3480341" y="505"/>
        <a:ext cx="1258573" cy="1258573"/>
      </dsp:txXfrm>
    </dsp:sp>
    <dsp:sp modelId="{E34CE5B7-5DE9-4E66-9BE4-AD483C0A9B75}">
      <dsp:nvSpPr>
        <dsp:cNvPr id="0" name=""/>
        <dsp:cNvSpPr/>
      </dsp:nvSpPr>
      <dsp:spPr>
        <a:xfrm>
          <a:off x="5387262" y="1907426"/>
          <a:ext cx="1258573" cy="12585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Чувство собственного достоинства</a:t>
          </a:r>
          <a:endParaRPr lang="ru-RU" sz="1000" b="1" kern="1200" dirty="0"/>
        </a:p>
      </dsp:txBody>
      <dsp:txXfrm>
        <a:off x="5387262" y="1907426"/>
        <a:ext cx="1258573" cy="1258573"/>
      </dsp:txXfrm>
    </dsp:sp>
    <dsp:sp modelId="{CCE6C14E-28C4-4D40-A63A-DE7768D50DCC}">
      <dsp:nvSpPr>
        <dsp:cNvPr id="0" name=""/>
        <dsp:cNvSpPr/>
      </dsp:nvSpPr>
      <dsp:spPr>
        <a:xfrm>
          <a:off x="3480341" y="3814348"/>
          <a:ext cx="1258573" cy="12585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Мышление, концентрация внимания</a:t>
          </a:r>
          <a:endParaRPr lang="ru-RU" sz="1000" b="1" kern="1200" dirty="0"/>
        </a:p>
      </dsp:txBody>
      <dsp:txXfrm>
        <a:off x="3480341" y="3814348"/>
        <a:ext cx="1258573" cy="1258573"/>
      </dsp:txXfrm>
    </dsp:sp>
    <dsp:sp modelId="{29F344C5-A793-4C39-864C-28CBCFDD9C19}">
      <dsp:nvSpPr>
        <dsp:cNvPr id="0" name=""/>
        <dsp:cNvSpPr/>
      </dsp:nvSpPr>
      <dsp:spPr>
        <a:xfrm>
          <a:off x="1573419" y="1907426"/>
          <a:ext cx="1258573" cy="12585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Речь, память, воображение</a:t>
          </a:r>
          <a:endParaRPr lang="ru-RU" sz="1000" b="1" kern="1200" dirty="0"/>
        </a:p>
      </dsp:txBody>
      <dsp:txXfrm>
        <a:off x="1573419" y="1907426"/>
        <a:ext cx="1258573" cy="125857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5574073-19F8-4018-80C8-2D4A7DA5244A}">
      <dsp:nvSpPr>
        <dsp:cNvPr id="0" name=""/>
        <dsp:cNvSpPr/>
      </dsp:nvSpPr>
      <dsp:spPr>
        <a:xfrm>
          <a:off x="1269081" y="-144014"/>
          <a:ext cx="5742754" cy="5611530"/>
        </a:xfrm>
        <a:prstGeom prst="blockArc">
          <a:avLst>
            <a:gd name="adj1" fmla="val 10795629"/>
            <a:gd name="adj2" fmla="val 16200003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7A5F70-BF91-4AA9-A099-EB8EA80A4EA9}">
      <dsp:nvSpPr>
        <dsp:cNvPr id="0" name=""/>
        <dsp:cNvSpPr/>
      </dsp:nvSpPr>
      <dsp:spPr>
        <a:xfrm>
          <a:off x="1269082" y="-44997"/>
          <a:ext cx="5742754" cy="5418587"/>
        </a:xfrm>
        <a:prstGeom prst="blockArc">
          <a:avLst>
            <a:gd name="adj1" fmla="val 5400000"/>
            <a:gd name="adj2" fmla="val 10800000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E2E244-7BBB-4B4F-8457-E7836EB5B213}">
      <dsp:nvSpPr>
        <dsp:cNvPr id="0" name=""/>
        <dsp:cNvSpPr/>
      </dsp:nvSpPr>
      <dsp:spPr>
        <a:xfrm>
          <a:off x="1259165" y="-1003"/>
          <a:ext cx="5762589" cy="5330599"/>
        </a:xfrm>
        <a:prstGeom prst="blockArc">
          <a:avLst>
            <a:gd name="adj1" fmla="val 0"/>
            <a:gd name="adj2" fmla="val 5400000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1B13B-F020-4B27-9C55-10E0B9CE8B7F}">
      <dsp:nvSpPr>
        <dsp:cNvPr id="0" name=""/>
        <dsp:cNvSpPr/>
      </dsp:nvSpPr>
      <dsp:spPr>
        <a:xfrm>
          <a:off x="1259166" y="-144014"/>
          <a:ext cx="5762589" cy="5611530"/>
        </a:xfrm>
        <a:prstGeom prst="blockArc">
          <a:avLst>
            <a:gd name="adj1" fmla="val 16199997"/>
            <a:gd name="adj2" fmla="val 4371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E0F9F3-0AD5-4062-932E-614376DCD5E6}">
      <dsp:nvSpPr>
        <dsp:cNvPr id="0" name=""/>
        <dsp:cNvSpPr/>
      </dsp:nvSpPr>
      <dsp:spPr>
        <a:xfrm>
          <a:off x="3197332" y="1721168"/>
          <a:ext cx="1886254" cy="18862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Ежедневное чтение</a:t>
          </a:r>
          <a:endParaRPr lang="ru-RU" sz="1800" b="1" kern="1200" dirty="0"/>
        </a:p>
      </dsp:txBody>
      <dsp:txXfrm>
        <a:off x="3197332" y="1721168"/>
        <a:ext cx="1886254" cy="1886254"/>
      </dsp:txXfrm>
    </dsp:sp>
    <dsp:sp modelId="{5D896BBA-04E2-49B4-A843-4C705200C703}">
      <dsp:nvSpPr>
        <dsp:cNvPr id="0" name=""/>
        <dsp:cNvSpPr/>
      </dsp:nvSpPr>
      <dsp:spPr>
        <a:xfrm>
          <a:off x="3480270" y="0"/>
          <a:ext cx="1320378" cy="13203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Общие</a:t>
          </a:r>
          <a:r>
            <a:rPr lang="ru-RU" sz="1300" b="1" kern="1200" baseline="0" dirty="0" smtClean="0"/>
            <a:t> знания</a:t>
          </a:r>
          <a:endParaRPr lang="ru-RU" sz="1300" b="1" kern="1200" dirty="0"/>
        </a:p>
      </dsp:txBody>
      <dsp:txXfrm>
        <a:off x="3480270" y="0"/>
        <a:ext cx="1320378" cy="1320378"/>
      </dsp:txXfrm>
    </dsp:sp>
    <dsp:sp modelId="{E34CE5B7-5DE9-4E66-9BE4-AD483C0A9B75}">
      <dsp:nvSpPr>
        <dsp:cNvPr id="0" name=""/>
        <dsp:cNvSpPr/>
      </dsp:nvSpPr>
      <dsp:spPr>
        <a:xfrm>
          <a:off x="5481832" y="2004106"/>
          <a:ext cx="1320378" cy="13203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Творчество,</a:t>
          </a:r>
          <a:r>
            <a:rPr lang="ru-RU" sz="1300" b="1" kern="1200" baseline="0" dirty="0" smtClean="0"/>
            <a:t> </a:t>
          </a:r>
          <a:r>
            <a:rPr lang="ru-RU" sz="1300" b="1" kern="1200" baseline="0" dirty="0" err="1" smtClean="0"/>
            <a:t>эмпатия</a:t>
          </a:r>
          <a:endParaRPr lang="ru-RU" sz="1300" b="1" kern="1200" dirty="0"/>
        </a:p>
      </dsp:txBody>
      <dsp:txXfrm>
        <a:off x="5481832" y="2004106"/>
        <a:ext cx="1320378" cy="1320378"/>
      </dsp:txXfrm>
    </dsp:sp>
    <dsp:sp modelId="{CCE6C14E-28C4-4D40-A63A-DE7768D50DCC}">
      <dsp:nvSpPr>
        <dsp:cNvPr id="0" name=""/>
        <dsp:cNvSpPr/>
      </dsp:nvSpPr>
      <dsp:spPr>
        <a:xfrm>
          <a:off x="3480270" y="4005668"/>
          <a:ext cx="1320378" cy="13203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Моральные ценности, воспитание</a:t>
          </a:r>
          <a:endParaRPr lang="ru-RU" sz="1300" b="1" kern="1200" dirty="0"/>
        </a:p>
      </dsp:txBody>
      <dsp:txXfrm>
        <a:off x="3480270" y="4005668"/>
        <a:ext cx="1320378" cy="1320378"/>
      </dsp:txXfrm>
    </dsp:sp>
    <dsp:sp modelId="{29F344C5-A793-4C39-864C-28CBCFDD9C19}">
      <dsp:nvSpPr>
        <dsp:cNvPr id="0" name=""/>
        <dsp:cNvSpPr/>
      </dsp:nvSpPr>
      <dsp:spPr>
        <a:xfrm>
          <a:off x="1478708" y="2004106"/>
          <a:ext cx="1320378" cy="13203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Обучение,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Успех</a:t>
          </a:r>
          <a:r>
            <a:rPr lang="ru-RU" sz="1300" b="1" kern="1200" baseline="0" dirty="0" smtClean="0"/>
            <a:t> в школе</a:t>
          </a:r>
          <a:endParaRPr lang="ru-RU" sz="1300" b="1" kern="1200" dirty="0"/>
        </a:p>
      </dsp:txBody>
      <dsp:txXfrm>
        <a:off x="1478708" y="2004106"/>
        <a:ext cx="1320378" cy="13203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10D45-7D4C-42B1-B7F8-F9BF67E44E2D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84756-B601-44BF-97DB-C946CD4B4B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6527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Горизонтальный свиток 7"/>
          <p:cNvSpPr/>
          <p:nvPr userDrawn="1"/>
        </p:nvSpPr>
        <p:spPr>
          <a:xfrm>
            <a:off x="2483768" y="1052736"/>
            <a:ext cx="5976664" cy="3312368"/>
          </a:xfrm>
          <a:prstGeom prst="horizontalScroll">
            <a:avLst/>
          </a:prstGeom>
          <a:solidFill>
            <a:schemeClr val="accent6">
              <a:lumMod val="75000"/>
              <a:alpha val="79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34" y="2562934"/>
            <a:ext cx="2488081" cy="24482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4FBD1-A661-48E7-8438-866E4A003643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28AE-6865-41AC-B7C2-7BD33D4485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6117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4FBD1-A661-48E7-8438-866E4A003643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28AE-6865-41AC-B7C2-7BD33D4485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3985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940C0-0F67-4FA7-B3CE-8E891F0E55A5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4AB1B-5937-4FE5-BD67-DC6ADFA1B0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816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alphaModFix amt="9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4FBD1-A661-48E7-8438-866E4A003643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328AE-6865-41AC-B7C2-7BD33D4485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2219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268760"/>
            <a:ext cx="5686400" cy="273630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Родительское</a:t>
            </a: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собрание </a:t>
            </a:r>
            <a:b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на тему: </a:t>
            </a:r>
            <a:b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«Семейное чтение»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1371600" y="5949280"/>
            <a:ext cx="6224736" cy="72008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>
                <a:solidFill>
                  <a:srgbClr val="7030A0"/>
                </a:solidFill>
                <a:latin typeface="Monotype Corsiva" pitchFamily="66" charset="0"/>
              </a:rPr>
              <a:t>Подготовила: Попова Светлана Александровна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4104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879091842"/>
              </p:ext>
            </p:extLst>
          </p:nvPr>
        </p:nvGraphicFramePr>
        <p:xfrm>
          <a:off x="395536" y="980728"/>
          <a:ext cx="828092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25228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6" descr="C:\Documents and Settings\user\Рабочий стол\shutterstock_115747810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95736" y="692696"/>
            <a:ext cx="4752527" cy="3854112"/>
          </a:xfrm>
        </p:spPr>
      </p:pic>
      <p:sp>
        <p:nvSpPr>
          <p:cNvPr id="5" name="Прямоугольник 4"/>
          <p:cNvSpPr/>
          <p:nvPr/>
        </p:nvSpPr>
        <p:spPr>
          <a:xfrm rot="10800000" flipV="1">
            <a:off x="1115616" y="4830397"/>
            <a:ext cx="71287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7030A0"/>
                </a:solidFill>
                <a:latin typeface="Monotype Corsiva" pitchFamily="66" charset="0"/>
              </a:rPr>
              <a:t>Подавайте своему ребенку хороший 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пример </a:t>
            </a:r>
            <a:r>
              <a:rPr lang="ru-RU" sz="4000" b="1" dirty="0">
                <a:solidFill>
                  <a:srgbClr val="7030A0"/>
                </a:solidFill>
                <a:latin typeface="Monotype Corsiva" pitchFamily="66" charset="0"/>
              </a:rPr>
              <a:t>- 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читайте </a:t>
            </a:r>
            <a:r>
              <a:rPr lang="ru-RU" sz="4000" b="1" dirty="0">
                <a:solidFill>
                  <a:srgbClr val="7030A0"/>
                </a:solidFill>
                <a:latin typeface="Monotype Corsiva" pitchFamily="66" charset="0"/>
              </a:rPr>
              <a:t>сами</a:t>
            </a:r>
            <a:endParaRPr lang="ru-RU" sz="4000" b="1" dirty="0"/>
          </a:p>
        </p:txBody>
      </p:sp>
    </p:spTree>
    <p:extLst>
      <p:ext uri="{BB962C8B-B14F-4D97-AF65-F5344CB8AC3E}">
        <p14:creationId xmlns="" xmlns:p14="http://schemas.microsoft.com/office/powerpoint/2010/main" val="203821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7f15401863-kantselyarskie-tovary-zakladka-karandash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3648" y="404664"/>
            <a:ext cx="6268896" cy="4474408"/>
          </a:xfrm>
        </p:spPr>
      </p:pic>
      <p:sp>
        <p:nvSpPr>
          <p:cNvPr id="5" name="Прямоугольник 4"/>
          <p:cNvSpPr/>
          <p:nvPr/>
        </p:nvSpPr>
        <p:spPr>
          <a:xfrm rot="10800000" flipV="1">
            <a:off x="1691678" y="5168535"/>
            <a:ext cx="53285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Monotype Corsiva" pitchFamily="66" charset="0"/>
              </a:rPr>
              <a:t>Закладка карандаш</a:t>
            </a:r>
            <a:endParaRPr lang="ru-RU" sz="5400" b="1" dirty="0"/>
          </a:p>
        </p:txBody>
      </p:sp>
    </p:spTree>
    <p:extLst>
      <p:ext uri="{BB962C8B-B14F-4D97-AF65-F5344CB8AC3E}">
        <p14:creationId xmlns="" xmlns:p14="http://schemas.microsoft.com/office/powerpoint/2010/main" val="285134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Содержимое 3" descr="karandash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35565" y="14420"/>
            <a:ext cx="9179565" cy="64389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7029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792" y="1196752"/>
            <a:ext cx="5832648" cy="302433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Monotype Corsiva" pitchFamily="66" charset="0"/>
              </a:rPr>
              <a:t>Родительское</a:t>
            </a:r>
            <a:r>
              <a:rPr lang="ru-RU" b="1" dirty="0">
                <a:solidFill>
                  <a:srgbClr val="0070C0"/>
                </a:solidFill>
                <a:latin typeface="Monotype Corsiva" pitchFamily="66" charset="0"/>
              </a:rPr>
              <a:t> </a:t>
            </a:r>
            <a:r>
              <a:rPr lang="ru-RU" b="1" dirty="0">
                <a:solidFill>
                  <a:srgbClr val="7030A0"/>
                </a:solidFill>
                <a:latin typeface="Monotype Corsiva" pitchFamily="66" charset="0"/>
              </a:rPr>
              <a:t>собрание </a:t>
            </a: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на </a:t>
            </a:r>
            <a:r>
              <a:rPr lang="ru-RU" b="1" dirty="0">
                <a:solidFill>
                  <a:srgbClr val="7030A0"/>
                </a:solidFill>
                <a:latin typeface="Monotype Corsiva" pitchFamily="66" charset="0"/>
              </a:rPr>
              <a:t>тему: </a:t>
            </a:r>
            <a:br>
              <a:rPr lang="ru-RU" b="1" dirty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b="1" dirty="0">
                <a:solidFill>
                  <a:srgbClr val="7030A0"/>
                </a:solidFill>
                <a:latin typeface="Monotype Corsiva" pitchFamily="66" charset="0"/>
              </a:rPr>
              <a:t>«Семейное чтение»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733256"/>
            <a:ext cx="7272808" cy="936104"/>
          </a:xfrm>
        </p:spPr>
        <p:txBody>
          <a:bodyPr>
            <a:normAutofit/>
          </a:bodyPr>
          <a:lstStyle/>
          <a:p>
            <a:r>
              <a:rPr lang="ru-RU" sz="2500" b="1" dirty="0" smtClean="0">
                <a:solidFill>
                  <a:srgbClr val="7030A0"/>
                </a:solidFill>
                <a:latin typeface="Monotype Corsiva" pitchFamily="66" charset="0"/>
              </a:rPr>
              <a:t>Подготовила: Попова Светлана Александровна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9400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40_131552525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117137">
            <a:off x="6826273" y="1468431"/>
            <a:ext cx="2438400" cy="2438400"/>
          </a:xfrm>
          <a:prstGeom prst="rect">
            <a:avLst/>
          </a:prstGeom>
        </p:spPr>
      </p:pic>
      <p:pic>
        <p:nvPicPr>
          <p:cNvPr id="6" name="Рисунок 8" descr="C:\Documents and Settings\user\Рабочий стол\0_6fc02_a6bb2bc1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333375"/>
            <a:ext cx="7848872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07672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7809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  <a:latin typeface="Monotype Corsiva" pitchFamily="66" charset="0"/>
              </a:rPr>
              <a:t>Основные причины необходимости </a:t>
            </a: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чтения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196752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1. Чтение вслух стимулирует развитие детского мозга.</a:t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2. Чтение вызывает любопытство и помогает ребенку понять себя и других.</a:t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3. Дети быстро учатся на примере - имитируя.</a:t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4. Чтение стимулирует развитие речи и улучшает память.</a:t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5. Чтение это способ проведения времени с ребенком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. 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136976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    6.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Чтение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также отвечает за создание особого вида эмоциональной связи между родителями и детьми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.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7.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Чтение формирует моральную чувствительность ребенка, формирует положительный образ . Таким образом, вы инвестируете в моральное и интеллектуальное развитие ребенка. 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8.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Чтение вслух с ребенком поможет ему преодолеть многие проблемы дальнейшего развития.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9252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  <a:latin typeface="Monotype Corsiva" pitchFamily="66" charset="0"/>
              </a:rPr>
              <a:t>После чтения произведения можно     </a:t>
            </a:r>
            <a:br>
              <a:rPr lang="ru-RU" b="1" dirty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b="1" dirty="0">
                <a:solidFill>
                  <a:srgbClr val="7030A0"/>
                </a:solidFill>
                <a:latin typeface="Monotype Corsiva" pitchFamily="66" charset="0"/>
              </a:rPr>
              <a:t>  использовать:</a:t>
            </a:r>
            <a:endParaRPr lang="ru-RU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968624434"/>
              </p:ext>
            </p:extLst>
          </p:nvPr>
        </p:nvGraphicFramePr>
        <p:xfrm>
          <a:off x="457200" y="1412776"/>
          <a:ext cx="8219256" cy="4713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87676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139055873"/>
              </p:ext>
            </p:extLst>
          </p:nvPr>
        </p:nvGraphicFramePr>
        <p:xfrm>
          <a:off x="457200" y="548679"/>
          <a:ext cx="7931224" cy="4896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00916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>
                <a:solidFill>
                  <a:srgbClr val="7030A0"/>
                </a:solidFill>
                <a:latin typeface="Monotype Corsiva" pitchFamily="66" charset="0"/>
              </a:rPr>
              <a:t>Книги для чтения:</a:t>
            </a:r>
            <a:endParaRPr lang="ru-RU" b="1" dirty="0"/>
          </a:p>
        </p:txBody>
      </p:sp>
      <p:pic>
        <p:nvPicPr>
          <p:cNvPr id="4" name="Объект 3" descr="C:\Documents and Settings\user\Рабочий стол\product_detailed_image_227717_470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340768"/>
            <a:ext cx="2628873" cy="1689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5576" y="1124744"/>
            <a:ext cx="61024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Русский фольклор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Песенки, </a:t>
            </a:r>
            <a:r>
              <a:rPr lang="ru-RU" sz="3200" b="1" dirty="0" err="1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потешки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, </a:t>
            </a:r>
            <a:r>
              <a:rPr lang="ru-RU" sz="3200" b="1" dirty="0" err="1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заклички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.  «Зайчишка-трусишка...»; 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200" b="1" u="sng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Произведения поэтов и писателей России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Поэзия. И. Бунин. «Листопад» (отрывок); А. Майков. «Осенние листья по ветру кружат...»; </a:t>
            </a:r>
            <a:endParaRPr lang="ru-RU" sz="3200" b="1" dirty="0"/>
          </a:p>
        </p:txBody>
      </p:sp>
    </p:spTree>
    <p:extLst>
      <p:ext uri="{BB962C8B-B14F-4D97-AF65-F5344CB8AC3E}">
        <p14:creationId xmlns="" xmlns:p14="http://schemas.microsoft.com/office/powerpoint/2010/main" val="256328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92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Литературные сказки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М. Горький. «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Воробьишко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»; В. Осеева. «Волшебная иголочка»; 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b="1" u="sng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Произведения поэтов и писателей разных стран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Литературные сказки. А.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Милн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. «Винни-Пух и все-все-все» (главы из книги), пер. с англ. Б.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Заходера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; 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Для заучивания наизусть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«Дед хотел уху сварить...», «Ножки, ножки, где вы были?» — рус. нар. песенки; А. Пушкин. «Ветер, ветер! Ты могуч...» (из «Сказки о мертвой царевне и о семи богатырях»); 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7389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17712012"/>
              </p:ext>
            </p:extLst>
          </p:nvPr>
        </p:nvGraphicFramePr>
        <p:xfrm>
          <a:off x="457200" y="1052736"/>
          <a:ext cx="8219256" cy="5073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10543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134</Words>
  <Application>Microsoft Office PowerPoint</Application>
  <PresentationFormat>Экран (4:3)</PresentationFormat>
  <Paragraphs>36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Родительское собрание  на тему:  «Семейное чтение»</vt:lpstr>
      <vt:lpstr>Слайд 2</vt:lpstr>
      <vt:lpstr>Основные причины необходимости чтения</vt:lpstr>
      <vt:lpstr>Слайд 4</vt:lpstr>
      <vt:lpstr>После чтения произведения можно        использовать:</vt:lpstr>
      <vt:lpstr>Слайд 6</vt:lpstr>
      <vt:lpstr>Книги для чтения:</vt:lpstr>
      <vt:lpstr>Слайд 8</vt:lpstr>
      <vt:lpstr>Слайд 9</vt:lpstr>
      <vt:lpstr>Слайд 10</vt:lpstr>
      <vt:lpstr>Слайд 11</vt:lpstr>
      <vt:lpstr>Слайд 12</vt:lpstr>
      <vt:lpstr>Слайд 13</vt:lpstr>
      <vt:lpstr>Родительское собрание  на тему:  «Семейное чтение»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</dc:creator>
  <cp:lastModifiedBy>1</cp:lastModifiedBy>
  <cp:revision>15</cp:revision>
  <dcterms:created xsi:type="dcterms:W3CDTF">2012-07-06T14:37:40Z</dcterms:created>
  <dcterms:modified xsi:type="dcterms:W3CDTF">2016-11-05T08:13:25Z</dcterms:modified>
</cp:coreProperties>
</file>